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7.xml" ContentType="application/vnd.openxmlformats-officedocument.theme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0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742" r:id="rId2"/>
    <p:sldMasterId id="2147483990" r:id="rId3"/>
    <p:sldMasterId id="2147484055" r:id="rId4"/>
    <p:sldMasterId id="2147484063" r:id="rId5"/>
    <p:sldMasterId id="2147484084" r:id="rId6"/>
    <p:sldMasterId id="2147484093" r:id="rId7"/>
    <p:sldMasterId id="2147484111" r:id="rId8"/>
    <p:sldMasterId id="2147484113" r:id="rId9"/>
    <p:sldMasterId id="2147484125" r:id="rId10"/>
    <p:sldMasterId id="2147484140" r:id="rId11"/>
  </p:sldMasterIdLst>
  <p:notesMasterIdLst>
    <p:notesMasterId r:id="rId33"/>
  </p:notesMasterIdLst>
  <p:handoutMasterIdLst>
    <p:handoutMasterId r:id="rId34"/>
  </p:handoutMasterIdLst>
  <p:sldIdLst>
    <p:sldId id="1504" r:id="rId12"/>
    <p:sldId id="1670" r:id="rId13"/>
    <p:sldId id="1671" r:id="rId14"/>
    <p:sldId id="1672" r:id="rId15"/>
    <p:sldId id="1673" r:id="rId16"/>
    <p:sldId id="1674" r:id="rId17"/>
    <p:sldId id="1676" r:id="rId18"/>
    <p:sldId id="1677" r:id="rId19"/>
    <p:sldId id="1678" r:id="rId20"/>
    <p:sldId id="1679" r:id="rId21"/>
    <p:sldId id="1684" r:id="rId22"/>
    <p:sldId id="1680" r:id="rId23"/>
    <p:sldId id="1681" r:id="rId24"/>
    <p:sldId id="1687" r:id="rId25"/>
    <p:sldId id="1688" r:id="rId26"/>
    <p:sldId id="1689" r:id="rId27"/>
    <p:sldId id="1692" r:id="rId28"/>
    <p:sldId id="1690" r:id="rId29"/>
    <p:sldId id="1691" r:id="rId30"/>
    <p:sldId id="1669" r:id="rId31"/>
    <p:sldId id="1686" r:id="rId32"/>
  </p:sldIdLst>
  <p:sldSz cx="7315200" cy="41148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65125" indent="920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30250" indent="1841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96963" indent="2746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462088" indent="36671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76"/>
    <a:srgbClr val="F3FFFF"/>
    <a:srgbClr val="818181"/>
    <a:srgbClr val="F1F1F2"/>
    <a:srgbClr val="20E37E"/>
    <a:srgbClr val="00FFFF"/>
    <a:srgbClr val="80FF00"/>
    <a:srgbClr val="FBFDFC"/>
    <a:srgbClr val="EEEEEE"/>
    <a:srgbClr val="FA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8" autoAdjust="0"/>
    <p:restoredTop sz="93156" autoAdjust="0"/>
  </p:normalViewPr>
  <p:slideViewPr>
    <p:cSldViewPr>
      <p:cViewPr varScale="1">
        <p:scale>
          <a:sx n="162" d="100"/>
          <a:sy n="162" d="100"/>
        </p:scale>
        <p:origin x="972" y="126"/>
      </p:cViewPr>
      <p:guideLst>
        <p:guide orient="horz" pos="1296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0328"/>
    </p:cViewPr>
  </p:sorterViewPr>
  <p:notesViewPr>
    <p:cSldViewPr snapToGrid="0">
      <p:cViewPr>
        <p:scale>
          <a:sx n="155" d="100"/>
          <a:sy n="155" d="100"/>
        </p:scale>
        <p:origin x="-3312" y="184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6F02BA5-4795-994B-81D0-FA94910C4C1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26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6F8D69-B00F-F44E-9B61-4DC184CA17F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668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36512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7302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09696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4620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182880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456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032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2608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2D86E-3957-4652-9458-B41012F00E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995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89AEF1D-3CF4-254D-B008-1A0918431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3ACDE-265E-5A48-B58A-BDFAE523F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F4FDF070-1758-8F40-9028-8D6310DC1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3A1E72-6577-414F-811F-0A7E93D24B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69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0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89AEF1D-3CF4-254D-B008-1A0918431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3ACDE-265E-5A48-B58A-BDFAE523F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F4FDF070-1758-8F40-9028-8D6310DC1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3A1E72-6577-414F-811F-0A7E93D24B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22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41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30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12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89AEF1D-3CF4-254D-B008-1A0918431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3ACDE-265E-5A48-B58A-BDFAE523F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F4FDF070-1758-8F40-9028-8D6310DC1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3A1E72-6577-414F-811F-0A7E93D24B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047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88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89AEF1D-3CF4-254D-B008-1A0918431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3ACDE-265E-5A48-B58A-BDFAE523F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F4FDF070-1758-8F40-9028-8D6310DC1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3A1E72-6577-414F-811F-0A7E93D24B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00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42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4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54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89AEF1D-3CF4-254D-B008-1A0918431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3ACDE-265E-5A48-B58A-BDFAE523F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F4FDF070-1758-8F40-9028-8D6310DC1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3A1E72-6577-414F-811F-0A7E93D24B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8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2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4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89AEF1D-3CF4-254D-B008-1A0918431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3ACDE-265E-5A48-B58A-BDFAE523F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F4FDF070-1758-8F40-9028-8D6310DC1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3A1E72-6577-414F-811F-0A7E93D24B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33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018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8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89AEF1D-3CF4-254D-B008-1A0918431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3ACDE-265E-5A48-B58A-BDFAE523F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F4FDF070-1758-8F40-9028-8D6310DC1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3A1E72-6577-414F-811F-0A7E93D24B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44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8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163830"/>
            <a:ext cx="2406650" cy="69723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040" y="163832"/>
            <a:ext cx="4089400" cy="351186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861061"/>
            <a:ext cx="2406650" cy="2814638"/>
          </a:xfrm>
        </p:spPr>
        <p:txBody>
          <a:bodyPr/>
          <a:lstStyle>
            <a:lvl1pPr marL="0" indent="0">
              <a:buNone/>
              <a:defRPr sz="1100"/>
            </a:lvl1pPr>
            <a:lvl2pPr marL="365760" indent="0">
              <a:buNone/>
              <a:defRPr sz="1000"/>
            </a:lvl2pPr>
            <a:lvl3pPr marL="731520" indent="0">
              <a:buNone/>
              <a:defRPr sz="800"/>
            </a:lvl3pPr>
            <a:lvl4pPr marL="1097280" indent="0">
              <a:buNone/>
              <a:defRPr sz="700"/>
            </a:lvl4pPr>
            <a:lvl5pPr marL="1463040" indent="0">
              <a:buNone/>
              <a:defRPr sz="700"/>
            </a:lvl5pPr>
            <a:lvl6pPr marL="1828800" indent="0">
              <a:buNone/>
              <a:defRPr sz="700"/>
            </a:lvl6pPr>
            <a:lvl7pPr marL="2194560" indent="0">
              <a:buNone/>
              <a:defRPr sz="700"/>
            </a:lvl7pPr>
            <a:lvl8pPr marL="2560320" indent="0">
              <a:buNone/>
              <a:defRPr sz="700"/>
            </a:lvl8pPr>
            <a:lvl9pPr marL="292608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90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830" y="2880363"/>
            <a:ext cx="4389120" cy="340043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830" y="367665"/>
            <a:ext cx="4389120" cy="2468880"/>
          </a:xfrm>
        </p:spPr>
        <p:txBody>
          <a:bodyPr/>
          <a:lstStyle>
            <a:lvl1pPr marL="0" indent="0">
              <a:buNone/>
              <a:defRPr sz="2600"/>
            </a:lvl1pPr>
            <a:lvl2pPr marL="365760" indent="0">
              <a:buNone/>
              <a:defRPr sz="2200"/>
            </a:lvl2pPr>
            <a:lvl3pPr marL="731520" indent="0">
              <a:buNone/>
              <a:defRPr sz="190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830" y="3220403"/>
            <a:ext cx="4389120" cy="482918"/>
          </a:xfrm>
        </p:spPr>
        <p:txBody>
          <a:bodyPr/>
          <a:lstStyle>
            <a:lvl1pPr marL="0" indent="0">
              <a:buNone/>
              <a:defRPr sz="1100"/>
            </a:lvl1pPr>
            <a:lvl2pPr marL="365760" indent="0">
              <a:buNone/>
              <a:defRPr sz="1000"/>
            </a:lvl2pPr>
            <a:lvl3pPr marL="731520" indent="0">
              <a:buNone/>
              <a:defRPr sz="800"/>
            </a:lvl3pPr>
            <a:lvl4pPr marL="1097280" indent="0">
              <a:buNone/>
              <a:defRPr sz="700"/>
            </a:lvl4pPr>
            <a:lvl5pPr marL="1463040" indent="0">
              <a:buNone/>
              <a:defRPr sz="700"/>
            </a:lvl5pPr>
            <a:lvl6pPr marL="1828800" indent="0">
              <a:buNone/>
              <a:defRPr sz="700"/>
            </a:lvl6pPr>
            <a:lvl7pPr marL="2194560" indent="0">
              <a:buNone/>
              <a:defRPr sz="700"/>
            </a:lvl7pPr>
            <a:lvl8pPr marL="2560320" indent="0">
              <a:buNone/>
              <a:defRPr sz="700"/>
            </a:lvl8pPr>
            <a:lvl9pPr marL="292608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93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07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520" y="164783"/>
            <a:ext cx="1645920" cy="35109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164783"/>
            <a:ext cx="4815840" cy="35109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77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40" tIns="45720" rIns="91440" bIns="45720"/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3731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458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40" tIns="45720" rIns="91440" bIns="45720"/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388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76" y="745181"/>
            <a:ext cx="3303588" cy="306546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charset="0"/>
              <a:buChar char="§"/>
              <a:defRPr>
                <a:latin typeface="Helvetica"/>
                <a:cs typeface="Helvetica"/>
              </a:defRPr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711" y="762645"/>
            <a:ext cx="3305175" cy="3041650"/>
          </a:xfrm>
          <a:prstGeom prst="rect">
            <a:avLst/>
          </a:prstGeom>
        </p:spPr>
        <p:txBody>
          <a:bodyPr lIns="91440" tIns="45720" rIns="91440" bIns="45720"/>
          <a:lstStyle/>
          <a:p>
            <a:pPr eaLnBrk="1" hangingPunct="1">
              <a:buFontTx/>
              <a:buNone/>
              <a:defRPr/>
            </a:pPr>
            <a:endParaRPr lang="en-US" sz="22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3714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78797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361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40" tIns="45720" rIns="91440" bIns="45720"/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433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5760" y="3813831"/>
            <a:ext cx="624840" cy="219075"/>
          </a:xfrm>
          <a:prstGeom prst="rect">
            <a:avLst/>
          </a:prstGeom>
        </p:spPr>
        <p:txBody>
          <a:bodyPr lIns="73003" tIns="36491" rIns="73003" bIns="36491"/>
          <a:lstStyle/>
          <a:p>
            <a:fld id="{0D8422DD-A41A-4E5D-8029-9F7A4091C193}" type="datetimeFigureOut">
              <a:rPr lang="en-US" smtClean="0">
                <a:solidFill>
                  <a:srgbClr val="787972"/>
                </a:solidFill>
              </a:rPr>
              <a:pPr/>
              <a:t>3/19/2020</a:t>
            </a:fld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28700" y="3813831"/>
            <a:ext cx="5600700" cy="219075"/>
          </a:xfrm>
          <a:prstGeom prst="rect">
            <a:avLst/>
          </a:prstGeom>
        </p:spPr>
        <p:txBody>
          <a:bodyPr lIns="73003" tIns="36491" rIns="73003" bIns="36491"/>
          <a:lstStyle/>
          <a:p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67500" y="3813831"/>
            <a:ext cx="281940" cy="219075"/>
          </a:xfrm>
          <a:prstGeom prst="rect">
            <a:avLst/>
          </a:prstGeom>
        </p:spPr>
        <p:txBody>
          <a:bodyPr lIns="73003" tIns="36491" rIns="73003" bIns="36491"/>
          <a:lstStyle/>
          <a:p>
            <a:fld id="{696E8FB5-F7ED-4E90-B5C1-958EB4BE69F1}" type="slidenum">
              <a:rPr lang="en-US" smtClean="0">
                <a:solidFill>
                  <a:srgbClr val="787972"/>
                </a:solidFill>
              </a:rPr>
              <a:pPr/>
              <a:t>‹#›</a:t>
            </a:fld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5760" y="30480"/>
            <a:ext cx="6583680" cy="685800"/>
          </a:xfrm>
          <a:prstGeom prst="rect">
            <a:avLst/>
          </a:prstGeom>
        </p:spPr>
        <p:txBody>
          <a:bodyPr lIns="91253" tIns="45635" rIns="91253" bIns="45635"/>
          <a:lstStyle>
            <a:lvl1pPr>
              <a:defRPr sz="2700"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795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657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40" tIns="45720" rIns="91440" bIns="45720"/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4076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76" y="745181"/>
            <a:ext cx="3303588" cy="306546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charset="0"/>
              <a:buChar char="§"/>
              <a:defRPr>
                <a:latin typeface="Helvetica"/>
                <a:cs typeface="Helvetica"/>
              </a:defRPr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711" y="762645"/>
            <a:ext cx="3305175" cy="3041650"/>
          </a:xfrm>
          <a:prstGeom prst="rect">
            <a:avLst/>
          </a:prstGeom>
        </p:spPr>
        <p:txBody>
          <a:bodyPr lIns="91440" tIns="45720" rIns="91440" bIns="45720"/>
          <a:lstStyle/>
          <a:p>
            <a:pPr eaLnBrk="1" hangingPunct="1">
              <a:buFontTx/>
              <a:buNone/>
              <a:defRPr/>
            </a:pPr>
            <a:endParaRPr lang="en-US" sz="22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117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4783"/>
            <a:ext cx="6583680" cy="685800"/>
          </a:xfrm>
          <a:prstGeom prst="rect">
            <a:avLst/>
          </a:prstGeom>
        </p:spPr>
        <p:txBody>
          <a:bodyPr lIns="91440" tIns="45720" rIns="91440" bIns="45720"/>
          <a:lstStyle>
            <a:lvl1pPr algn="ctr">
              <a:defRPr b="0" i="0"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60121"/>
            <a:ext cx="6583680" cy="271557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760" y="3813811"/>
            <a:ext cx="1706880" cy="219075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83033A90-4C35-FF43-8C93-0392EFBFF65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3/19/2020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9360" y="3813811"/>
            <a:ext cx="2316480" cy="219075"/>
          </a:xfrm>
          <a:prstGeom prst="rect">
            <a:avLst/>
          </a:prstGeom>
        </p:spPr>
        <p:txBody>
          <a:bodyPr lIns="91440" tIns="45720" rIns="91440" bIns="45720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42560" y="3813811"/>
            <a:ext cx="1706880" cy="219075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BB6F73CC-5BCE-F64D-94A7-760829E3E70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184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79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242" tIns="45630" rIns="91242" bIns="45630"/>
          <a:lstStyle>
            <a:lvl1pPr eaLnBrk="1" hangingPunct="1">
              <a:spcBef>
                <a:spcPts val="143"/>
              </a:spcBef>
              <a:spcAft>
                <a:spcPts val="143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3845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76" y="745182"/>
            <a:ext cx="3303588" cy="3065462"/>
          </a:xfrm>
          <a:prstGeom prst="rect">
            <a:avLst/>
          </a:prstGeom>
        </p:spPr>
        <p:txBody>
          <a:bodyPr lIns="91242" tIns="45630" rIns="91242" bIns="45630">
            <a:normAutofit/>
          </a:bodyPr>
          <a:lstStyle>
            <a:lvl1pPr eaLnBrk="1" hangingPunct="1">
              <a:spcBef>
                <a:spcPts val="143"/>
              </a:spcBef>
              <a:spcAft>
                <a:spcPts val="143"/>
              </a:spcAft>
              <a:buClr>
                <a:schemeClr val="accent6"/>
              </a:buClr>
              <a:buFont typeface="Wingdings" charset="0"/>
              <a:buChar char="§"/>
              <a:defRPr>
                <a:latin typeface="Helvetica"/>
                <a:cs typeface="Helvetica"/>
              </a:defRPr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735" y="762645"/>
            <a:ext cx="3305175" cy="3041650"/>
          </a:xfrm>
          <a:prstGeom prst="rect">
            <a:avLst/>
          </a:prstGeom>
        </p:spPr>
        <p:txBody>
          <a:bodyPr lIns="91242" tIns="45630" rIns="91242" bIns="45630"/>
          <a:lstStyle/>
          <a:p>
            <a:pPr eaLnBrk="1" hangingPunct="1">
              <a:buFontTx/>
              <a:buNone/>
              <a:defRPr/>
            </a:pPr>
            <a:endParaRPr lang="en-US" sz="22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64789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472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278292"/>
            <a:ext cx="6217920" cy="882015"/>
          </a:xfrm>
          <a:prstGeom prst="rect">
            <a:avLst/>
          </a:prstGeom>
        </p:spPr>
        <p:txBody>
          <a:bodyPr lIns="72994" tIns="36486" rIns="72994" bIns="36486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2331720"/>
            <a:ext cx="5120640" cy="1051560"/>
          </a:xfrm>
          <a:prstGeom prst="rect">
            <a:avLst/>
          </a:prstGeom>
        </p:spPr>
        <p:txBody>
          <a:bodyPr lIns="72994" tIns="36486" rIns="72994" bIns="364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64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2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4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59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4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8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54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19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760" y="3813829"/>
            <a:ext cx="1706880" cy="219075"/>
          </a:xfrm>
          <a:prstGeom prst="rect">
            <a:avLst/>
          </a:prstGeom>
        </p:spPr>
        <p:txBody>
          <a:bodyPr lIns="72994" tIns="36486" rIns="72994" bIns="36486"/>
          <a:lstStyle/>
          <a:p>
            <a:fld id="{E19AFA9C-475D-4047-92D9-028B4264C12B}" type="datetimeFigureOut">
              <a:rPr lang="en-US" smtClean="0">
                <a:solidFill>
                  <a:srgbClr val="787972"/>
                </a:solidFill>
              </a:rPr>
              <a:pPr/>
              <a:t>3/19/2020</a:t>
            </a:fld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9360" y="3813829"/>
            <a:ext cx="2316480" cy="219075"/>
          </a:xfrm>
          <a:prstGeom prst="rect">
            <a:avLst/>
          </a:prstGeom>
        </p:spPr>
        <p:txBody>
          <a:bodyPr lIns="72994" tIns="36486" rIns="72994" bIns="36486"/>
          <a:lstStyle/>
          <a:p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42560" y="3813829"/>
            <a:ext cx="1706880" cy="219075"/>
          </a:xfrm>
          <a:prstGeom prst="rect">
            <a:avLst/>
          </a:prstGeom>
        </p:spPr>
        <p:txBody>
          <a:bodyPr lIns="72994" tIns="36486" rIns="72994" bIns="36486"/>
          <a:lstStyle/>
          <a:p>
            <a:fld id="{0C9EF6A4-C9A0-4F44-AA83-5864878FA867}" type="slidenum">
              <a:rPr lang="en-US" smtClean="0">
                <a:solidFill>
                  <a:srgbClr val="787972"/>
                </a:solidFill>
              </a:rPr>
              <a:pPr/>
              <a:t>‹#›</a:t>
            </a:fld>
            <a:endParaRPr lang="en-US" dirty="0">
              <a:solidFill>
                <a:srgbClr val="7879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14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76" y="745181"/>
            <a:ext cx="3303588" cy="306546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charset="0"/>
              <a:buChar char="§"/>
              <a:defRPr>
                <a:latin typeface="Helvetica"/>
                <a:cs typeface="Helvetica"/>
              </a:defRPr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711" y="762645"/>
            <a:ext cx="3305175" cy="3041650"/>
          </a:xfrm>
          <a:prstGeom prst="rect">
            <a:avLst/>
          </a:prstGeom>
        </p:spPr>
        <p:txBody>
          <a:bodyPr lIns="91440" tIns="45720" rIns="91440" bIns="45720"/>
          <a:lstStyle/>
          <a:p>
            <a:pPr eaLnBrk="1" hangingPunct="1">
              <a:buFontTx/>
              <a:buNone/>
              <a:defRPr/>
            </a:pPr>
            <a:endParaRPr lang="en-US" sz="22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5369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38204"/>
            <a:ext cx="6583680" cy="2781300"/>
          </a:xfrm>
          <a:prstGeom prst="rect">
            <a:avLst/>
          </a:prstGeom>
        </p:spPr>
        <p:txBody>
          <a:bodyPr lIns="72846" tIns="36401" rIns="72846" bIns="364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760" y="3813849"/>
            <a:ext cx="624840" cy="219075"/>
          </a:xfrm>
          <a:prstGeom prst="rect">
            <a:avLst/>
          </a:prstGeom>
        </p:spPr>
        <p:txBody>
          <a:bodyPr lIns="72846" tIns="36401" rIns="72846" bIns="36401"/>
          <a:lstStyle/>
          <a:p>
            <a:fld id="{0D8422DD-A41A-4E5D-8029-9F7A4091C193}" type="datetimeFigureOut">
              <a:rPr lang="en-US" smtClean="0">
                <a:solidFill>
                  <a:srgbClr val="787972"/>
                </a:solidFill>
              </a:rPr>
              <a:pPr/>
              <a:t>3/19/2020</a:t>
            </a:fld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4" y="3813849"/>
            <a:ext cx="5600700" cy="219075"/>
          </a:xfrm>
          <a:prstGeom prst="rect">
            <a:avLst/>
          </a:prstGeom>
        </p:spPr>
        <p:txBody>
          <a:bodyPr lIns="72846" tIns="36401" rIns="72846" bIns="36401"/>
          <a:lstStyle/>
          <a:p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7504" y="3813849"/>
            <a:ext cx="281940" cy="219075"/>
          </a:xfrm>
          <a:prstGeom prst="rect">
            <a:avLst/>
          </a:prstGeom>
        </p:spPr>
        <p:txBody>
          <a:bodyPr lIns="72846" tIns="36401" rIns="72846" bIns="36401"/>
          <a:lstStyle/>
          <a:p>
            <a:fld id="{696E8FB5-F7ED-4E90-B5C1-958EB4BE69F1}" type="slidenum">
              <a:rPr lang="en-US" smtClean="0">
                <a:solidFill>
                  <a:srgbClr val="787972"/>
                </a:solidFill>
              </a:rPr>
              <a:pPr/>
              <a:t>‹#›</a:t>
            </a:fld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5760" y="30480"/>
            <a:ext cx="6583680" cy="685800"/>
          </a:xfrm>
          <a:prstGeom prst="rect">
            <a:avLst/>
          </a:prstGeom>
        </p:spPr>
        <p:txBody>
          <a:bodyPr lIns="91055" tIns="45545" rIns="91055" bIns="45545"/>
          <a:lstStyle>
            <a:lvl1pPr>
              <a:defRPr sz="2700"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325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021" y="287639"/>
            <a:ext cx="6166290" cy="390419"/>
          </a:xfrm>
          <a:prstGeom prst="rect">
            <a:avLst/>
          </a:prstGeom>
        </p:spPr>
        <p:txBody>
          <a:bodyPr lIns="91242" tIns="45630" rIns="91242" bIns="45630"/>
          <a:lstStyle>
            <a:lvl1pPr algn="l">
              <a:defRPr sz="19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64542" y="726950"/>
            <a:ext cx="6160770" cy="3007234"/>
          </a:xfrm>
          <a:prstGeom prst="rect">
            <a:avLst/>
          </a:prstGeom>
        </p:spPr>
        <p:txBody>
          <a:bodyPr lIns="91242" tIns="45630" rIns="91242" bIns="4563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8790857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021" y="287639"/>
            <a:ext cx="6166290" cy="390419"/>
          </a:xfrm>
          <a:prstGeom prst="rect">
            <a:avLst/>
          </a:prstGeom>
        </p:spPr>
        <p:txBody>
          <a:bodyPr lIns="91418" tIns="45710" rIns="91418" bIns="45710"/>
          <a:lstStyle>
            <a:lvl1pPr algn="l">
              <a:defRPr sz="19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64542" y="726950"/>
            <a:ext cx="6160770" cy="3007234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4612696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20" y="3083560"/>
            <a:ext cx="1965960" cy="37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1434014"/>
            <a:ext cx="6583680" cy="494778"/>
          </a:xfrm>
          <a:prstGeom prst="rect">
            <a:avLst/>
          </a:prstGeom>
        </p:spPr>
        <p:txBody>
          <a:bodyPr lIns="91418" tIns="45710" rIns="91418" bIns="45710">
            <a:noAutofit/>
          </a:bodyPr>
          <a:lstStyle>
            <a:lvl1pPr algn="ctr">
              <a:defRPr sz="2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282700" y="2547922"/>
            <a:ext cx="4847590" cy="164592"/>
          </a:xfrm>
          <a:prstGeom prst="rect">
            <a:avLst/>
          </a:prstGeom>
        </p:spPr>
        <p:txBody>
          <a:bodyPr wrap="none" lIns="91418" tIns="45710" rIns="91418" bIns="45710" anchor="ctr" anchorCtr="1">
            <a:noAutofit/>
          </a:bodyPr>
          <a:lstStyle>
            <a:lvl1pPr algn="ctr">
              <a:buNone/>
              <a:defRPr sz="1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65760" y="1928793"/>
            <a:ext cx="6583680" cy="369518"/>
          </a:xfrm>
          <a:prstGeom prst="rect">
            <a:avLst/>
          </a:prstGeom>
        </p:spPr>
        <p:txBody>
          <a:bodyPr lIns="91418" tIns="45710" rIns="91418" bIns="45710">
            <a:noAutofit/>
          </a:bodyPr>
          <a:lstStyle>
            <a:lvl1pPr marL="0" indent="0" algn="ctr">
              <a:buNone/>
              <a:defRPr sz="1700" cap="small" spc="240">
                <a:solidFill>
                  <a:srgbClr val="A4001D"/>
                </a:solidFill>
              </a:defRPr>
            </a:lvl1pPr>
            <a:lvl2pPr marL="364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2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4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59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4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8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54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19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6595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2702" y="1231012"/>
            <a:ext cx="2363470" cy="740664"/>
          </a:xfrm>
          <a:prstGeom prst="rect">
            <a:avLst/>
          </a:prstGeom>
        </p:spPr>
        <p:txBody>
          <a:bodyPr lIns="91418" tIns="45710" rIns="91418" bIns="45710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702" y="2057400"/>
            <a:ext cx="2363470" cy="746380"/>
          </a:xfrm>
          <a:prstGeom prst="rect">
            <a:avLst/>
          </a:prstGeom>
        </p:spPr>
        <p:txBody>
          <a:bodyPr lIns="91418" tIns="45710" rIns="91418" bIns="45710"/>
          <a:lstStyle>
            <a:lvl1pPr marL="0" indent="0" algn="r">
              <a:buNone/>
              <a:defRPr sz="1000" cap="all" spc="240">
                <a:solidFill>
                  <a:srgbClr val="A4001D"/>
                </a:solidFill>
              </a:defRPr>
            </a:lvl1pPr>
            <a:lvl2pPr marL="364968" indent="0">
              <a:buNone/>
              <a:defRPr sz="1000"/>
            </a:lvl2pPr>
            <a:lvl3pPr marL="729945" indent="0">
              <a:buNone/>
              <a:defRPr sz="800"/>
            </a:lvl3pPr>
            <a:lvl4pPr marL="1094909" indent="0">
              <a:buNone/>
              <a:defRPr sz="700"/>
            </a:lvl4pPr>
            <a:lvl5pPr marL="1459889" indent="0">
              <a:buNone/>
              <a:defRPr sz="700"/>
            </a:lvl5pPr>
            <a:lvl6pPr marL="1824849" indent="0">
              <a:buNone/>
              <a:defRPr sz="700"/>
            </a:lvl6pPr>
            <a:lvl7pPr marL="2189825" indent="0">
              <a:buNone/>
              <a:defRPr sz="700"/>
            </a:lvl7pPr>
            <a:lvl8pPr marL="2554796" indent="0">
              <a:buNone/>
              <a:defRPr sz="700"/>
            </a:lvl8pPr>
            <a:lvl9pPr marL="2919769" indent="0">
              <a:buNone/>
              <a:defRPr sz="7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732530" y="1228090"/>
            <a:ext cx="1560830" cy="156083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 lIns="91418" tIns="45710" rIns="91418" bIns="45710"/>
          <a:lstStyle>
            <a:lvl1pPr>
              <a:buNone/>
              <a:defRPr sz="1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47455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021" y="287639"/>
            <a:ext cx="6166290" cy="390419"/>
          </a:xfrm>
          <a:prstGeom prst="rect">
            <a:avLst/>
          </a:prstGeom>
        </p:spPr>
        <p:txBody>
          <a:bodyPr lIns="91418" tIns="45710" rIns="91418" bIns="45710"/>
          <a:lstStyle>
            <a:lvl1pPr algn="l">
              <a:defRPr sz="19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64542" y="726950"/>
            <a:ext cx="6160770" cy="3007234"/>
          </a:xfrm>
          <a:prstGeom prst="rect">
            <a:avLst/>
          </a:prstGeom>
        </p:spPr>
        <p:txBody>
          <a:bodyPr lIns="91418" tIns="45710" rIns="91418" bIns="45710"/>
          <a:lstStyle>
            <a:lvl2pPr marL="0" indent="0">
              <a:buFont typeface="Arial"/>
              <a:buNone/>
              <a:defRPr baseline="0"/>
            </a:lvl2pPr>
            <a:lvl3pPr marL="274996" indent="0">
              <a:buNone/>
              <a:defRPr/>
            </a:lvl3pPr>
            <a:lvl4pPr marL="548722" indent="0">
              <a:buNone/>
              <a:defRPr/>
            </a:lvl4pPr>
            <a:lvl5pPr marL="82371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1134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48260" y="6350"/>
            <a:ext cx="365760" cy="365760"/>
          </a:xfrm>
          <a:prstGeom prst="rect">
            <a:avLst/>
          </a:prstGeom>
        </p:spPr>
        <p:txBody>
          <a:bodyPr wrap="none" lIns="36486" tIns="0" rIns="36486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364968" fontAlgn="auto">
              <a:spcBef>
                <a:spcPts val="0"/>
              </a:spcBef>
              <a:spcAft>
                <a:spcPts val="0"/>
              </a:spcAft>
              <a:defRPr/>
            </a:pPr>
            <a:fld id="{9D6A14D3-28C3-BC41-BF04-08126DB104EC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pPr defTabSz="364968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9021" y="287639"/>
            <a:ext cx="6166290" cy="390419"/>
          </a:xfrm>
          <a:prstGeom prst="rect">
            <a:avLst/>
          </a:prstGeom>
        </p:spPr>
        <p:txBody>
          <a:bodyPr lIns="91418" tIns="45710" rIns="91418" bIns="45710"/>
          <a:lstStyle>
            <a:lvl1pPr algn="l">
              <a:defRPr sz="19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759464" y="726950"/>
            <a:ext cx="3030220" cy="3007234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3901440" y="726950"/>
            <a:ext cx="3023870" cy="3007234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19453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9021" y="287639"/>
            <a:ext cx="6166290" cy="390419"/>
          </a:xfrm>
          <a:prstGeom prst="rect">
            <a:avLst/>
          </a:prstGeom>
        </p:spPr>
        <p:txBody>
          <a:bodyPr lIns="91418" tIns="45710" rIns="91418" bIns="45710"/>
          <a:lstStyle>
            <a:lvl1pPr algn="l">
              <a:defRPr sz="19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759021" y="726948"/>
            <a:ext cx="6166290" cy="1453286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759462" y="2273052"/>
            <a:ext cx="6165850" cy="1453286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320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9021" y="287639"/>
            <a:ext cx="6166290" cy="390419"/>
          </a:xfrm>
          <a:prstGeom prst="rect">
            <a:avLst/>
          </a:prstGeom>
        </p:spPr>
        <p:txBody>
          <a:bodyPr lIns="91418" tIns="45710" rIns="91418" bIns="45710"/>
          <a:lstStyle>
            <a:lvl1pPr algn="l">
              <a:defRPr sz="19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59464" y="726950"/>
            <a:ext cx="3030220" cy="3007234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01440" y="726949"/>
            <a:ext cx="3023870" cy="1458468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901440" y="2269998"/>
            <a:ext cx="3023870" cy="1464184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55537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9021" y="287639"/>
            <a:ext cx="6166290" cy="390419"/>
          </a:xfrm>
          <a:prstGeom prst="rect">
            <a:avLst/>
          </a:prstGeom>
        </p:spPr>
        <p:txBody>
          <a:bodyPr lIns="91418" tIns="45710" rIns="91418" bIns="45710"/>
          <a:lstStyle>
            <a:lvl1pPr algn="l">
              <a:defRPr sz="19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59464" y="726949"/>
            <a:ext cx="3030220" cy="1458468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764544" y="2272495"/>
            <a:ext cx="3025140" cy="1461691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3901440" y="726949"/>
            <a:ext cx="3023870" cy="1458468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3901440" y="2272495"/>
            <a:ext cx="3023870" cy="1461691"/>
          </a:xfrm>
          <a:prstGeom prst="rect">
            <a:avLst/>
          </a:prstGeom>
        </p:spPr>
        <p:txBody>
          <a:bodyPr lIns="91418" tIns="45710" rIns="91418" bIns="4571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7186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278285"/>
            <a:ext cx="6217920" cy="882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2331720"/>
            <a:ext cx="5120640" cy="10515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831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242" tIns="45630" rIns="91242" bIns="45630"/>
          <a:lstStyle>
            <a:lvl1pPr marL="272464" indent="-272464" eaLnBrk="1" hangingPunct="1">
              <a:spcBef>
                <a:spcPts val="143"/>
              </a:spcBef>
              <a:spcAft>
                <a:spcPts val="143"/>
              </a:spcAft>
              <a:buClr>
                <a:schemeClr val="accent6"/>
              </a:buClr>
              <a:buFont typeface="Wingdings" pitchFamily="-112" charset="2"/>
              <a:buChar char="§"/>
              <a:defRPr>
                <a:latin typeface="Helvetica Light"/>
                <a:cs typeface="Helvetica Light"/>
              </a:defRPr>
            </a:lvl1pPr>
            <a:lvl2pPr>
              <a:defRPr/>
            </a:lvl2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7556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38204"/>
            <a:ext cx="6583680" cy="2781300"/>
          </a:xfrm>
          <a:prstGeom prst="rect">
            <a:avLst/>
          </a:prstGeom>
        </p:spPr>
        <p:txBody>
          <a:bodyPr lIns="72846" tIns="36401" rIns="72846" bIns="3640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760" y="3813849"/>
            <a:ext cx="624840" cy="219075"/>
          </a:xfrm>
          <a:prstGeom prst="rect">
            <a:avLst/>
          </a:prstGeom>
        </p:spPr>
        <p:txBody>
          <a:bodyPr lIns="72846" tIns="36401" rIns="72846" bIns="36401"/>
          <a:lstStyle/>
          <a:p>
            <a:pPr defTabSz="364968"/>
            <a:fld id="{0D8422DD-A41A-4E5D-8029-9F7A4091C193}" type="datetimeFigureOut">
              <a:rPr lang="en-US" smtClean="0">
                <a:solidFill>
                  <a:srgbClr val="787972"/>
                </a:solidFill>
                <a:latin typeface="Source Sans Pro" charset="0"/>
              </a:rPr>
              <a:pPr defTabSz="364968"/>
              <a:t>3/19/2020</a:t>
            </a:fld>
            <a:endParaRPr lang="en-US" dirty="0">
              <a:solidFill>
                <a:srgbClr val="787972"/>
              </a:solidFill>
              <a:latin typeface="Source Sans Pro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4" y="3813849"/>
            <a:ext cx="5600700" cy="219075"/>
          </a:xfrm>
          <a:prstGeom prst="rect">
            <a:avLst/>
          </a:prstGeom>
        </p:spPr>
        <p:txBody>
          <a:bodyPr lIns="72846" tIns="36401" rIns="72846" bIns="36401"/>
          <a:lstStyle/>
          <a:p>
            <a:pPr defTabSz="364968"/>
            <a:endParaRPr lang="en-US" dirty="0">
              <a:solidFill>
                <a:srgbClr val="787972"/>
              </a:solidFill>
              <a:latin typeface="Source Sans Pro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7504" y="3813849"/>
            <a:ext cx="281940" cy="219075"/>
          </a:xfrm>
          <a:prstGeom prst="rect">
            <a:avLst/>
          </a:prstGeom>
        </p:spPr>
        <p:txBody>
          <a:bodyPr lIns="72846" tIns="36401" rIns="72846" bIns="36401"/>
          <a:lstStyle/>
          <a:p>
            <a:fld id="{696E8FB5-F7ED-4E90-B5C1-958EB4BE69F1}" type="slidenum">
              <a:rPr lang="en-US" smtClean="0">
                <a:solidFill>
                  <a:srgbClr val="787972"/>
                </a:solidFill>
              </a:rPr>
              <a:pPr/>
              <a:t>‹#›</a:t>
            </a:fld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5760" y="30480"/>
            <a:ext cx="6583680" cy="685800"/>
          </a:xfrm>
          <a:prstGeom prst="rect">
            <a:avLst/>
          </a:prstGeom>
        </p:spPr>
        <p:txBody>
          <a:bodyPr lIns="91055" tIns="45545" rIns="91055" bIns="45545"/>
          <a:lstStyle>
            <a:lvl1pPr>
              <a:defRPr sz="2700"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8743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0911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40" tIns="45720" rIns="91440" bIns="45720"/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498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76" y="745181"/>
            <a:ext cx="3303588" cy="306546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charset="0"/>
              <a:buChar char="§"/>
              <a:defRPr>
                <a:latin typeface="Helvetica"/>
                <a:cs typeface="Helvetica"/>
              </a:defRPr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658" y="762645"/>
            <a:ext cx="3305175" cy="3041650"/>
          </a:xfrm>
          <a:prstGeom prst="rect">
            <a:avLst/>
          </a:prstGeom>
        </p:spPr>
        <p:txBody>
          <a:bodyPr lIns="91440" tIns="45720" rIns="91440" bIns="45720"/>
          <a:lstStyle/>
          <a:p>
            <a:pPr eaLnBrk="1" hangingPunct="1">
              <a:buFontTx/>
              <a:buNone/>
              <a:defRPr/>
            </a:pPr>
            <a:endParaRPr lang="en-US" sz="22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3261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8787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4783"/>
            <a:ext cx="658368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5760" y="3813811"/>
            <a:ext cx="1706880" cy="219075"/>
          </a:xfrm>
          <a:prstGeom prst="rect">
            <a:avLst/>
          </a:prstGeom>
        </p:spPr>
        <p:txBody>
          <a:bodyPr/>
          <a:lstStyle/>
          <a:p>
            <a:fld id="{E19AFA9C-475D-4047-92D9-028B4264C12B}" type="datetimeFigureOut">
              <a:rPr lang="en-US" smtClean="0">
                <a:solidFill>
                  <a:srgbClr val="787972"/>
                </a:solidFill>
              </a:rPr>
              <a:pPr/>
              <a:t>3/19/2020</a:t>
            </a:fld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99360" y="3813811"/>
            <a:ext cx="2316480" cy="21907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78797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242560" y="3813811"/>
            <a:ext cx="1706880" cy="219075"/>
          </a:xfrm>
          <a:prstGeom prst="rect">
            <a:avLst/>
          </a:prstGeom>
        </p:spPr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0411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4783"/>
            <a:ext cx="6583680" cy="685800"/>
          </a:xfrm>
          <a:prstGeom prst="rect">
            <a:avLst/>
          </a:prstGeom>
        </p:spPr>
        <p:txBody>
          <a:bodyPr lIns="91440" tIns="45720" rIns="91440" bIns="45720"/>
          <a:lstStyle>
            <a:lvl1pPr algn="ctr">
              <a:defRPr b="0" i="0"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60121"/>
            <a:ext cx="6583680" cy="271557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760" y="3813811"/>
            <a:ext cx="1706880" cy="219075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83033A90-4C35-FF43-8C93-0392EFBFF65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3/19/2020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9360" y="3813811"/>
            <a:ext cx="2316480" cy="219075"/>
          </a:xfrm>
          <a:prstGeom prst="rect">
            <a:avLst/>
          </a:prstGeom>
        </p:spPr>
        <p:txBody>
          <a:bodyPr lIns="91440" tIns="45720" rIns="91440" bIns="45720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42560" y="3813811"/>
            <a:ext cx="1706880" cy="219075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BB6F73CC-5BCE-F64D-94A7-760829E3E70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189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0932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40" tIns="45720" rIns="91440" bIns="45720"/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2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437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76" y="745181"/>
            <a:ext cx="3303588" cy="306546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charset="0"/>
              <a:buChar char="§"/>
              <a:defRPr>
                <a:latin typeface="Helvetica"/>
                <a:cs typeface="Helvetica"/>
              </a:defRPr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711" y="762645"/>
            <a:ext cx="3305175" cy="3041650"/>
          </a:xfrm>
          <a:prstGeom prst="rect">
            <a:avLst/>
          </a:prstGeom>
        </p:spPr>
        <p:txBody>
          <a:bodyPr lIns="91440" tIns="45720" rIns="91440" bIns="45720"/>
          <a:lstStyle/>
          <a:p>
            <a:pPr eaLnBrk="1" hangingPunct="1">
              <a:buFontTx/>
              <a:buNone/>
              <a:defRPr/>
            </a:pPr>
            <a:endParaRPr lang="en-US" sz="22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5072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0058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7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8894-6146-45D2-8C9B-10E90A432813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489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9E4B-B298-454C-B9C1-23BED5EBDBFF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78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C0A5-0EF6-4983-90B0-3DA071CDBF3E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7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85F7-B715-4FEB-A52F-F17C80DEDDA8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395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BADB7-7A06-4A67-A2AE-791646024F7C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90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C4C4-9234-45F7-9CF6-6308D0FD7AFB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477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FE47B-51E1-47EC-99F2-BF12F4B3885C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0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644142"/>
            <a:ext cx="6217920" cy="81724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1744028"/>
            <a:ext cx="6217920" cy="900112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657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5253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463A8-CDB7-4CCC-ABFF-8DBF91110D65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777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D5CD-7A26-4241-9A7B-68BD961082F5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893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AC01A-A034-4C4D-80DE-D60B540ADC63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97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AD4F-3A81-4BD0-B1F7-F0438C55F6B6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802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0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644142"/>
            <a:ext cx="6217920" cy="817245"/>
          </a:xfrm>
          <a:prstGeom prst="rect">
            <a:avLst/>
          </a:prstGeom>
        </p:spPr>
        <p:txBody>
          <a:bodyPr lIns="243834" tIns="121917" rIns="243834" bIns="121917" anchor="t"/>
          <a:lstStyle>
            <a:lvl1pPr algn="l">
              <a:defRPr sz="321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1744028"/>
            <a:ext cx="6217920" cy="900112"/>
          </a:xfrm>
          <a:prstGeom prst="rect">
            <a:avLst/>
          </a:prstGeom>
        </p:spPr>
        <p:txBody>
          <a:bodyPr lIns="243834" tIns="121917" rIns="243834" bIns="121917" anchor="b"/>
          <a:lstStyle>
            <a:lvl1pPr marL="0" indent="0">
              <a:buNone/>
              <a:defRPr sz="1590">
                <a:solidFill>
                  <a:schemeClr val="bg1"/>
                </a:solidFill>
              </a:defRPr>
            </a:lvl1pPr>
            <a:lvl2pPr marL="365693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384" indent="0">
              <a:buNone/>
              <a:defRPr sz="1290">
                <a:solidFill>
                  <a:schemeClr val="tx1">
                    <a:tint val="75000"/>
                  </a:schemeClr>
                </a:solidFill>
              </a:defRPr>
            </a:lvl3pPr>
            <a:lvl4pPr marL="1097077" indent="0">
              <a:buNone/>
              <a:defRPr sz="1110">
                <a:solidFill>
                  <a:schemeClr val="tx1">
                    <a:tint val="75000"/>
                  </a:schemeClr>
                </a:solidFill>
              </a:defRPr>
            </a:lvl4pPr>
            <a:lvl5pPr marL="1462770" indent="0">
              <a:buNone/>
              <a:defRPr sz="1110">
                <a:solidFill>
                  <a:schemeClr val="tx1">
                    <a:tint val="75000"/>
                  </a:schemeClr>
                </a:solidFill>
              </a:defRPr>
            </a:lvl5pPr>
            <a:lvl6pPr marL="1828462" indent="0">
              <a:buNone/>
              <a:defRPr sz="1110">
                <a:solidFill>
                  <a:schemeClr val="tx1">
                    <a:tint val="75000"/>
                  </a:schemeClr>
                </a:solidFill>
              </a:defRPr>
            </a:lvl6pPr>
            <a:lvl7pPr marL="2194153" indent="0">
              <a:buNone/>
              <a:defRPr sz="1110">
                <a:solidFill>
                  <a:schemeClr val="tx1">
                    <a:tint val="75000"/>
                  </a:schemeClr>
                </a:solidFill>
              </a:defRPr>
            </a:lvl7pPr>
            <a:lvl8pPr marL="2559847" indent="0">
              <a:buNone/>
              <a:defRPr sz="1110">
                <a:solidFill>
                  <a:schemeClr val="tx1">
                    <a:tint val="75000"/>
                  </a:schemeClr>
                </a:solidFill>
              </a:defRPr>
            </a:lvl8pPr>
            <a:lvl9pPr marL="2925539" indent="0">
              <a:buNone/>
              <a:defRPr sz="11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760" y="3813813"/>
            <a:ext cx="1706880" cy="219076"/>
          </a:xfrm>
          <a:prstGeom prst="rect">
            <a:avLst/>
          </a:prstGeom>
        </p:spPr>
        <p:txBody>
          <a:bodyPr lIns="243834" tIns="121917" rIns="243834" bIns="121917"/>
          <a:lstStyle/>
          <a:p>
            <a:pPr algn="ctr" defTabSz="247542"/>
            <a:fld id="{E19AFA9C-475D-4047-92D9-028B4264C12B}" type="datetimeFigureOut">
              <a:rPr lang="en-US" sz="1530" kern="0" smtClean="0">
                <a:solidFill>
                  <a:sysClr val="windowText" lastClr="000000"/>
                </a:solidFill>
                <a:sym typeface="Helvetica Light"/>
              </a:rPr>
              <a:pPr algn="ctr" defTabSz="247542"/>
              <a:t>3/19/2020</a:t>
            </a:fld>
            <a:endParaRPr lang="en-US" sz="1530" kern="0" dirty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9360" y="3813813"/>
            <a:ext cx="2316480" cy="219076"/>
          </a:xfrm>
          <a:prstGeom prst="rect">
            <a:avLst/>
          </a:prstGeom>
        </p:spPr>
        <p:txBody>
          <a:bodyPr lIns="243834" tIns="121917" rIns="243834" bIns="121917"/>
          <a:lstStyle/>
          <a:p>
            <a:pPr algn="ctr" defTabSz="247542"/>
            <a:endParaRPr lang="en-US" sz="1530" kern="0" dirty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72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0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40" tIns="45720" rIns="91440" bIns="45720"/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0011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76" y="745181"/>
            <a:ext cx="3303588" cy="306546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eaLnBrk="1" hangingPunct="1">
              <a:spcBef>
                <a:spcPts val="160"/>
              </a:spcBef>
              <a:spcAft>
                <a:spcPts val="160"/>
              </a:spcAft>
              <a:buClr>
                <a:schemeClr val="accent6"/>
              </a:buClr>
              <a:buFont typeface="Wingdings" charset="0"/>
              <a:buChar char="§"/>
              <a:defRPr>
                <a:latin typeface="Helvetica"/>
                <a:cs typeface="Helvetica"/>
              </a:defRPr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711" y="762645"/>
            <a:ext cx="3305175" cy="3041650"/>
          </a:xfrm>
          <a:prstGeom prst="rect">
            <a:avLst/>
          </a:prstGeom>
        </p:spPr>
        <p:txBody>
          <a:bodyPr lIns="91440" tIns="45720" rIns="91440" bIns="45720"/>
          <a:lstStyle/>
          <a:p>
            <a:pPr eaLnBrk="1" hangingPunct="1">
              <a:buFontTx/>
              <a:buNone/>
              <a:defRPr/>
            </a:pPr>
            <a:endParaRPr lang="en-US" sz="22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465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960121"/>
            <a:ext cx="3230880" cy="271557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8560" y="960121"/>
            <a:ext cx="3230880" cy="271557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952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5144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76BD-B77B-2A48-9C43-F2A391B7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96A71-06EB-2243-8C0B-21892A00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F36B-BB85-734D-A0F9-49BD5FCA3AAC}" type="datetimeFigureOut">
              <a:rPr lang="en-US" smtClean="0"/>
              <a:t>3/19/2020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C58EC-14A9-594C-B34B-89159FBC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150C6-FC73-924C-810E-C0AA8519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3546B-BC06-5D4F-ACFD-F9A40F9A45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952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921069"/>
            <a:ext cx="3232150" cy="383858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00" b="1"/>
            </a:lvl3pPr>
            <a:lvl4pPr marL="1097280" indent="0">
              <a:buNone/>
              <a:defRPr sz="1300" b="1"/>
            </a:lvl4pPr>
            <a:lvl5pPr marL="1463040" indent="0">
              <a:buNone/>
              <a:defRPr sz="1300" b="1"/>
            </a:lvl5pPr>
            <a:lvl6pPr marL="1828800" indent="0">
              <a:buNone/>
              <a:defRPr sz="1300" b="1"/>
            </a:lvl6pPr>
            <a:lvl7pPr marL="2194560" indent="0">
              <a:buNone/>
              <a:defRPr sz="1300" b="1"/>
            </a:lvl7pPr>
            <a:lvl8pPr marL="2560320" indent="0">
              <a:buNone/>
              <a:defRPr sz="1300" b="1"/>
            </a:lvl8pPr>
            <a:lvl9pPr marL="292608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304926"/>
            <a:ext cx="3232150" cy="2370773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021" y="921069"/>
            <a:ext cx="3233420" cy="383858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00" b="1"/>
            </a:lvl3pPr>
            <a:lvl4pPr marL="1097280" indent="0">
              <a:buNone/>
              <a:defRPr sz="1300" b="1"/>
            </a:lvl4pPr>
            <a:lvl5pPr marL="1463040" indent="0">
              <a:buNone/>
              <a:defRPr sz="1300" b="1"/>
            </a:lvl5pPr>
            <a:lvl6pPr marL="1828800" indent="0">
              <a:buNone/>
              <a:defRPr sz="1300" b="1"/>
            </a:lvl6pPr>
            <a:lvl7pPr marL="2194560" indent="0">
              <a:buNone/>
              <a:defRPr sz="1300" b="1"/>
            </a:lvl7pPr>
            <a:lvl8pPr marL="2560320" indent="0">
              <a:buNone/>
              <a:defRPr sz="1300" b="1"/>
            </a:lvl8pPr>
            <a:lvl9pPr marL="292608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021" y="1304926"/>
            <a:ext cx="3233420" cy="2370773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7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3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5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5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/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6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52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8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304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25" indent="-22860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40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525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5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8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44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20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96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6557387" y="3806204"/>
            <a:ext cx="188219" cy="738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480">
                <a:solidFill>
                  <a:srgbClr val="A6AAA9"/>
                </a:solidFill>
                <a:latin typeface="Oculus Sans"/>
                <a:ea typeface="Oculus Sans"/>
                <a:cs typeface="Oculus Sans"/>
                <a:sym typeface="Oculus Sans"/>
              </a:defRPr>
            </a:lvl1pPr>
          </a:lstStyle>
          <a:p>
            <a:pPr defTabSz="247542"/>
            <a:fld id="{86CB4B4D-7CA3-9044-876B-883B54F8677D}" type="slidenum">
              <a:rPr lang="uk-UA" kern="0" smtClean="0"/>
              <a:pPr defTabSz="247542"/>
              <a:t>‹#›</a:t>
            </a:fld>
            <a:endParaRPr lang="uk-UA" kern="0" dirty="0"/>
          </a:p>
        </p:txBody>
      </p:sp>
      <p:sp>
        <p:nvSpPr>
          <p:cNvPr id="3" name="Shape 3"/>
          <p:cNvSpPr/>
          <p:nvPr/>
        </p:nvSpPr>
        <p:spPr>
          <a:xfrm>
            <a:off x="5850020" y="3806204"/>
            <a:ext cx="716529" cy="7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700">
                <a:solidFill>
                  <a:srgbClr val="A6AAA9"/>
                </a:solidFill>
                <a:latin typeface="Oculus Sans"/>
                <a:ea typeface="Oculus Sans"/>
                <a:cs typeface="Oculus Sans"/>
                <a:sym typeface="Oculus Sans"/>
              </a:defRPr>
            </a:lvl1pPr>
          </a:lstStyle>
          <a:p>
            <a:pPr defTabSz="247542">
              <a:defRPr sz="1800">
                <a:solidFill>
                  <a:srgbClr val="000000"/>
                </a:solidFill>
              </a:defRPr>
            </a:pPr>
            <a:r>
              <a:rPr sz="480" kern="0" dirty="0"/>
              <a:t>Confidential      | </a:t>
            </a:r>
          </a:p>
        </p:txBody>
      </p:sp>
      <p:pic>
        <p:nvPicPr>
          <p:cNvPr id="4" name="logo.png"/>
          <p:cNvPicPr/>
          <p:nvPr/>
        </p:nvPicPr>
        <p:blipFill>
          <a:blip r:embed="rId4">
            <a:alphaModFix amt="15731"/>
          </a:blip>
          <a:stretch>
            <a:fillRect/>
          </a:stretch>
        </p:blipFill>
        <p:spPr>
          <a:xfrm>
            <a:off x="575918" y="3823233"/>
            <a:ext cx="121326" cy="725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461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247542">
        <a:defRPr sz="3360">
          <a:latin typeface="+mn-lt"/>
          <a:ea typeface="+mn-ea"/>
          <a:cs typeface="+mn-cs"/>
          <a:sym typeface="Helvetica Light"/>
        </a:defRPr>
      </a:lvl1pPr>
      <a:lvl2pPr indent="68553" algn="ctr" defTabSz="247542">
        <a:defRPr sz="3360">
          <a:latin typeface="+mn-lt"/>
          <a:ea typeface="+mn-ea"/>
          <a:cs typeface="+mn-cs"/>
          <a:sym typeface="Helvetica Light"/>
        </a:defRPr>
      </a:lvl2pPr>
      <a:lvl3pPr indent="137105" algn="ctr" defTabSz="247542">
        <a:defRPr sz="3360">
          <a:latin typeface="+mn-lt"/>
          <a:ea typeface="+mn-ea"/>
          <a:cs typeface="+mn-cs"/>
          <a:sym typeface="Helvetica Light"/>
        </a:defRPr>
      </a:lvl3pPr>
      <a:lvl4pPr indent="205658" algn="ctr" defTabSz="247542">
        <a:defRPr sz="3360">
          <a:latin typeface="+mn-lt"/>
          <a:ea typeface="+mn-ea"/>
          <a:cs typeface="+mn-cs"/>
          <a:sym typeface="Helvetica Light"/>
        </a:defRPr>
      </a:lvl4pPr>
      <a:lvl5pPr indent="274198" algn="ctr" defTabSz="247542">
        <a:defRPr sz="3360">
          <a:latin typeface="+mn-lt"/>
          <a:ea typeface="+mn-ea"/>
          <a:cs typeface="+mn-cs"/>
          <a:sym typeface="Helvetica Light"/>
        </a:defRPr>
      </a:lvl5pPr>
      <a:lvl6pPr indent="342751" algn="ctr" defTabSz="247542">
        <a:defRPr sz="3360">
          <a:latin typeface="+mn-lt"/>
          <a:ea typeface="+mn-ea"/>
          <a:cs typeface="+mn-cs"/>
          <a:sym typeface="Helvetica Light"/>
        </a:defRPr>
      </a:lvl6pPr>
      <a:lvl7pPr indent="411304" algn="ctr" defTabSz="247542">
        <a:defRPr sz="3360">
          <a:latin typeface="+mn-lt"/>
          <a:ea typeface="+mn-ea"/>
          <a:cs typeface="+mn-cs"/>
          <a:sym typeface="Helvetica Light"/>
        </a:defRPr>
      </a:lvl7pPr>
      <a:lvl8pPr indent="479856" algn="ctr" defTabSz="247542">
        <a:defRPr sz="3360">
          <a:latin typeface="+mn-lt"/>
          <a:ea typeface="+mn-ea"/>
          <a:cs typeface="+mn-cs"/>
          <a:sym typeface="Helvetica Light"/>
        </a:defRPr>
      </a:lvl8pPr>
      <a:lvl9pPr indent="548409" algn="ctr" defTabSz="247542">
        <a:defRPr sz="3360">
          <a:latin typeface="+mn-lt"/>
          <a:ea typeface="+mn-ea"/>
          <a:cs typeface="+mn-cs"/>
          <a:sym typeface="Helvetica Light"/>
        </a:defRPr>
      </a:lvl9pPr>
    </p:titleStyle>
    <p:bodyStyle>
      <a:lvl1pPr algn="ctr" defTabSz="247542">
        <a:defRPr sz="1350">
          <a:latin typeface="+mn-lt"/>
          <a:ea typeface="+mn-ea"/>
          <a:cs typeface="+mn-cs"/>
          <a:sym typeface="Helvetica Light"/>
        </a:defRPr>
      </a:lvl1pPr>
      <a:lvl2pPr indent="68553" algn="ctr" defTabSz="247542">
        <a:defRPr sz="1350">
          <a:latin typeface="+mn-lt"/>
          <a:ea typeface="+mn-ea"/>
          <a:cs typeface="+mn-cs"/>
          <a:sym typeface="Helvetica Light"/>
        </a:defRPr>
      </a:lvl2pPr>
      <a:lvl3pPr indent="137105" algn="ctr" defTabSz="247542">
        <a:defRPr sz="1350">
          <a:latin typeface="+mn-lt"/>
          <a:ea typeface="+mn-ea"/>
          <a:cs typeface="+mn-cs"/>
          <a:sym typeface="Helvetica Light"/>
        </a:defRPr>
      </a:lvl3pPr>
      <a:lvl4pPr indent="205658" algn="ctr" defTabSz="247542">
        <a:defRPr sz="1350">
          <a:latin typeface="+mn-lt"/>
          <a:ea typeface="+mn-ea"/>
          <a:cs typeface="+mn-cs"/>
          <a:sym typeface="Helvetica Light"/>
        </a:defRPr>
      </a:lvl4pPr>
      <a:lvl5pPr indent="274198" algn="ctr" defTabSz="247542">
        <a:defRPr sz="1350">
          <a:latin typeface="+mn-lt"/>
          <a:ea typeface="+mn-ea"/>
          <a:cs typeface="+mn-cs"/>
          <a:sym typeface="Helvetica Light"/>
        </a:defRPr>
      </a:lvl5pPr>
      <a:lvl6pPr indent="342751" algn="ctr" defTabSz="247542">
        <a:defRPr sz="1350">
          <a:latin typeface="+mn-lt"/>
          <a:ea typeface="+mn-ea"/>
          <a:cs typeface="+mn-cs"/>
          <a:sym typeface="Helvetica Light"/>
        </a:defRPr>
      </a:lvl6pPr>
      <a:lvl7pPr indent="411304" algn="ctr" defTabSz="247542">
        <a:defRPr sz="1350">
          <a:latin typeface="+mn-lt"/>
          <a:ea typeface="+mn-ea"/>
          <a:cs typeface="+mn-cs"/>
          <a:sym typeface="Helvetica Light"/>
        </a:defRPr>
      </a:lvl7pPr>
      <a:lvl8pPr indent="479856" algn="ctr" defTabSz="247542">
        <a:defRPr sz="1350">
          <a:latin typeface="+mn-lt"/>
          <a:ea typeface="+mn-ea"/>
          <a:cs typeface="+mn-cs"/>
          <a:sym typeface="Helvetica Light"/>
        </a:defRPr>
      </a:lvl8pPr>
      <a:lvl9pPr indent="548409" algn="ctr" defTabSz="247542">
        <a:defRPr sz="1350">
          <a:latin typeface="+mn-lt"/>
          <a:ea typeface="+mn-ea"/>
          <a:cs typeface="+mn-cs"/>
          <a:sym typeface="Helvetica Light"/>
        </a:defRPr>
      </a:lvl9pPr>
    </p:bodyStyle>
    <p:otherStyle>
      <a:lvl1pPr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1pPr>
      <a:lvl2pPr indent="68553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2pPr>
      <a:lvl3pPr indent="137105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3pPr>
      <a:lvl4pPr indent="205658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4pPr>
      <a:lvl5pPr indent="274198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5pPr>
      <a:lvl6pPr indent="342751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6pPr>
      <a:lvl7pPr indent="411304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7pPr>
      <a:lvl8pPr indent="479856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8pPr>
      <a:lvl9pPr indent="548409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4699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/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6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52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8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304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25" indent="-22860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40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525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5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8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44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20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96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164783"/>
            <a:ext cx="6583680" cy="685800"/>
          </a:xfrm>
          <a:prstGeom prst="rect">
            <a:avLst/>
          </a:prstGeom>
        </p:spPr>
        <p:txBody>
          <a:bodyPr vert="horz" lIns="73152" tIns="36576" rIns="73152" bIns="3657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960121"/>
            <a:ext cx="6583680" cy="2715578"/>
          </a:xfrm>
          <a:prstGeom prst="rect">
            <a:avLst/>
          </a:prstGeom>
        </p:spPr>
        <p:txBody>
          <a:bodyPr vert="horz" lIns="73152" tIns="36576" rIns="73152" bIns="3657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5760" y="3813811"/>
            <a:ext cx="1706880" cy="219075"/>
          </a:xfrm>
          <a:prstGeom prst="rect">
            <a:avLst/>
          </a:prstGeom>
        </p:spPr>
        <p:txBody>
          <a:bodyPr vert="horz" lIns="73152" tIns="36576" rIns="73152" bIns="36576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fld id="{E19AFA9C-475D-4047-92D9-028B4264C12B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9360" y="3813811"/>
            <a:ext cx="2316480" cy="219075"/>
          </a:xfrm>
          <a:prstGeom prst="rect">
            <a:avLst/>
          </a:prstGeom>
        </p:spPr>
        <p:txBody>
          <a:bodyPr vert="horz" lIns="73152" tIns="36576" rIns="73152" bIns="36576" rtlCol="0" anchor="ctr"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42560" y="3813811"/>
            <a:ext cx="1706880" cy="219075"/>
          </a:xfrm>
          <a:prstGeom prst="rect">
            <a:avLst/>
          </a:prstGeom>
        </p:spPr>
        <p:txBody>
          <a:bodyPr vert="horz" lIns="73152" tIns="36576" rIns="73152" bIns="36576" rtlCol="0" anchor="ctr"/>
          <a:lstStyle>
            <a:lvl1pPr algn="r">
              <a:defRPr sz="1000">
                <a:ln>
                  <a:solidFill>
                    <a:srgbClr val="FFFFFF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EF6A4-C9A0-4F44-AA83-5864878FA867}" type="slidenum">
              <a:rPr lang="en-US" smtClean="0">
                <a:solidFill>
                  <a:srgbClr val="413B3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3B3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1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365760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36576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36576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36576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36576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36576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36576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36576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36576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36576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962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7" r:id="rId4"/>
    <p:sldLayoutId id="2147483998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/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6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52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8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304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25" indent="-22860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40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525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5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8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44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20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96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7084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/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6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52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8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304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25" indent="-22860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40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525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5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8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44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20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96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87292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/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496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29945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4909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59889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2464" indent="-272464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2447" indent="-228105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2420" indent="-182167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6764" indent="-182167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1101" indent="-182167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07341" indent="-182484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2310" indent="-182484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37281" indent="-182484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2253" indent="-182484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49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4968" algn="l" defTabSz="3649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9945" algn="l" defTabSz="3649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4909" algn="l" defTabSz="3649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9889" algn="l" defTabSz="3649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4849" algn="l" defTabSz="3649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89825" algn="l" defTabSz="3649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54796" algn="l" defTabSz="3649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9769" algn="l" defTabSz="3649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0292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1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/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6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52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8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304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25" indent="-22860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40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525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5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8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44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20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96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551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/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6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52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8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304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25" indent="-22860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40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525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5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8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44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20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96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6557387" y="3806204"/>
            <a:ext cx="188219" cy="7386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480">
                <a:solidFill>
                  <a:srgbClr val="A6AAA9"/>
                </a:solidFill>
                <a:latin typeface="Oculus Sans"/>
                <a:ea typeface="Oculus Sans"/>
                <a:cs typeface="Oculus Sans"/>
                <a:sym typeface="Oculus Sans"/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" name="Shape 3"/>
          <p:cNvSpPr/>
          <p:nvPr/>
        </p:nvSpPr>
        <p:spPr>
          <a:xfrm>
            <a:off x="5850020" y="3806204"/>
            <a:ext cx="716529" cy="7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700">
                <a:solidFill>
                  <a:srgbClr val="A6AAA9"/>
                </a:solidFill>
                <a:latin typeface="Oculus Sans"/>
                <a:ea typeface="Oculus Sans"/>
                <a:cs typeface="Oculus Sans"/>
                <a:sym typeface="Oculus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" dirty="0">
                <a:solidFill>
                  <a:srgbClr val="A6AAA9"/>
                </a:solidFill>
              </a:rPr>
              <a:t>Confidential      | </a:t>
            </a:r>
          </a:p>
        </p:txBody>
      </p:sp>
      <p:pic>
        <p:nvPicPr>
          <p:cNvPr id="4" name="logo.png"/>
          <p:cNvPicPr/>
          <p:nvPr/>
        </p:nvPicPr>
        <p:blipFill>
          <a:blip r:embed="rId3">
            <a:alphaModFix amt="15731"/>
          </a:blip>
          <a:stretch>
            <a:fillRect/>
          </a:stretch>
        </p:blipFill>
        <p:spPr>
          <a:xfrm>
            <a:off x="575918" y="3823233"/>
            <a:ext cx="121326" cy="725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65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247542">
        <a:defRPr sz="3360">
          <a:latin typeface="+mn-lt"/>
          <a:ea typeface="+mn-ea"/>
          <a:cs typeface="+mn-cs"/>
          <a:sym typeface="Helvetica Light"/>
        </a:defRPr>
      </a:lvl1pPr>
      <a:lvl2pPr indent="68553" algn="ctr" defTabSz="247542">
        <a:defRPr sz="3360">
          <a:latin typeface="+mn-lt"/>
          <a:ea typeface="+mn-ea"/>
          <a:cs typeface="+mn-cs"/>
          <a:sym typeface="Helvetica Light"/>
        </a:defRPr>
      </a:lvl2pPr>
      <a:lvl3pPr indent="137105" algn="ctr" defTabSz="247542">
        <a:defRPr sz="3360">
          <a:latin typeface="+mn-lt"/>
          <a:ea typeface="+mn-ea"/>
          <a:cs typeface="+mn-cs"/>
          <a:sym typeface="Helvetica Light"/>
        </a:defRPr>
      </a:lvl3pPr>
      <a:lvl4pPr indent="205658" algn="ctr" defTabSz="247542">
        <a:defRPr sz="3360">
          <a:latin typeface="+mn-lt"/>
          <a:ea typeface="+mn-ea"/>
          <a:cs typeface="+mn-cs"/>
          <a:sym typeface="Helvetica Light"/>
        </a:defRPr>
      </a:lvl4pPr>
      <a:lvl5pPr indent="274198" algn="ctr" defTabSz="247542">
        <a:defRPr sz="3360">
          <a:latin typeface="+mn-lt"/>
          <a:ea typeface="+mn-ea"/>
          <a:cs typeface="+mn-cs"/>
          <a:sym typeface="Helvetica Light"/>
        </a:defRPr>
      </a:lvl5pPr>
      <a:lvl6pPr indent="342751" algn="ctr" defTabSz="247542">
        <a:defRPr sz="3360">
          <a:latin typeface="+mn-lt"/>
          <a:ea typeface="+mn-ea"/>
          <a:cs typeface="+mn-cs"/>
          <a:sym typeface="Helvetica Light"/>
        </a:defRPr>
      </a:lvl6pPr>
      <a:lvl7pPr indent="411304" algn="ctr" defTabSz="247542">
        <a:defRPr sz="3360">
          <a:latin typeface="+mn-lt"/>
          <a:ea typeface="+mn-ea"/>
          <a:cs typeface="+mn-cs"/>
          <a:sym typeface="Helvetica Light"/>
        </a:defRPr>
      </a:lvl7pPr>
      <a:lvl8pPr indent="479856" algn="ctr" defTabSz="247542">
        <a:defRPr sz="3360">
          <a:latin typeface="+mn-lt"/>
          <a:ea typeface="+mn-ea"/>
          <a:cs typeface="+mn-cs"/>
          <a:sym typeface="Helvetica Light"/>
        </a:defRPr>
      </a:lvl8pPr>
      <a:lvl9pPr indent="548409" algn="ctr" defTabSz="247542">
        <a:defRPr sz="3360">
          <a:latin typeface="+mn-lt"/>
          <a:ea typeface="+mn-ea"/>
          <a:cs typeface="+mn-cs"/>
          <a:sym typeface="Helvetica Light"/>
        </a:defRPr>
      </a:lvl9pPr>
    </p:titleStyle>
    <p:bodyStyle>
      <a:lvl1pPr algn="ctr" defTabSz="247542">
        <a:defRPr sz="1350">
          <a:latin typeface="+mn-lt"/>
          <a:ea typeface="+mn-ea"/>
          <a:cs typeface="+mn-cs"/>
          <a:sym typeface="Helvetica Light"/>
        </a:defRPr>
      </a:lvl1pPr>
      <a:lvl2pPr indent="68553" algn="ctr" defTabSz="247542">
        <a:defRPr sz="1350">
          <a:latin typeface="+mn-lt"/>
          <a:ea typeface="+mn-ea"/>
          <a:cs typeface="+mn-cs"/>
          <a:sym typeface="Helvetica Light"/>
        </a:defRPr>
      </a:lvl2pPr>
      <a:lvl3pPr indent="137105" algn="ctr" defTabSz="247542">
        <a:defRPr sz="1350">
          <a:latin typeface="+mn-lt"/>
          <a:ea typeface="+mn-ea"/>
          <a:cs typeface="+mn-cs"/>
          <a:sym typeface="Helvetica Light"/>
        </a:defRPr>
      </a:lvl3pPr>
      <a:lvl4pPr indent="205658" algn="ctr" defTabSz="247542">
        <a:defRPr sz="1350">
          <a:latin typeface="+mn-lt"/>
          <a:ea typeface="+mn-ea"/>
          <a:cs typeface="+mn-cs"/>
          <a:sym typeface="Helvetica Light"/>
        </a:defRPr>
      </a:lvl4pPr>
      <a:lvl5pPr indent="274198" algn="ctr" defTabSz="247542">
        <a:defRPr sz="1350">
          <a:latin typeface="+mn-lt"/>
          <a:ea typeface="+mn-ea"/>
          <a:cs typeface="+mn-cs"/>
          <a:sym typeface="Helvetica Light"/>
        </a:defRPr>
      </a:lvl5pPr>
      <a:lvl6pPr indent="342751" algn="ctr" defTabSz="247542">
        <a:defRPr sz="1350">
          <a:latin typeface="+mn-lt"/>
          <a:ea typeface="+mn-ea"/>
          <a:cs typeface="+mn-cs"/>
          <a:sym typeface="Helvetica Light"/>
        </a:defRPr>
      </a:lvl6pPr>
      <a:lvl7pPr indent="411304" algn="ctr" defTabSz="247542">
        <a:defRPr sz="1350">
          <a:latin typeface="+mn-lt"/>
          <a:ea typeface="+mn-ea"/>
          <a:cs typeface="+mn-cs"/>
          <a:sym typeface="Helvetica Light"/>
        </a:defRPr>
      </a:lvl7pPr>
      <a:lvl8pPr indent="479856" algn="ctr" defTabSz="247542">
        <a:defRPr sz="1350">
          <a:latin typeface="+mn-lt"/>
          <a:ea typeface="+mn-ea"/>
          <a:cs typeface="+mn-cs"/>
          <a:sym typeface="Helvetica Light"/>
        </a:defRPr>
      </a:lvl8pPr>
      <a:lvl9pPr indent="548409" algn="ctr" defTabSz="247542">
        <a:defRPr sz="1350">
          <a:latin typeface="+mn-lt"/>
          <a:ea typeface="+mn-ea"/>
          <a:cs typeface="+mn-cs"/>
          <a:sym typeface="Helvetica Light"/>
        </a:defRPr>
      </a:lvl9pPr>
    </p:bodyStyle>
    <p:otherStyle>
      <a:lvl1pPr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1pPr>
      <a:lvl2pPr indent="68553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2pPr>
      <a:lvl3pPr indent="137105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3pPr>
      <a:lvl4pPr indent="205658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4pPr>
      <a:lvl5pPr indent="274198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5pPr>
      <a:lvl6pPr indent="342751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6pPr>
      <a:lvl7pPr indent="411304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7pPr>
      <a:lvl8pPr indent="479856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8pPr>
      <a:lvl9pPr indent="548409" algn="r" defTabSz="247542">
        <a:defRPr sz="480">
          <a:solidFill>
            <a:schemeClr val="tx1"/>
          </a:solidFill>
          <a:latin typeface="+mn-lt"/>
          <a:ea typeface="+mn-ea"/>
          <a:cs typeface="+mn-cs"/>
          <a:sym typeface="Oculus San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2D9F-F758-4ADD-9F90-B8961A9D7AEF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0FC95-AD41-FA47-A162-1E18900B55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4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47" r:id="rId12"/>
  </p:sldLayoutIdLst>
  <p:hf hdr="0" ftr="0" dt="0"/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able, sitting, kitchen&#10;&#10;Description automatically generated">
            <a:extLst>
              <a:ext uri="{FF2B5EF4-FFF2-40B4-BE49-F238E27FC236}">
                <a16:creationId xmlns:a16="http://schemas.microsoft.com/office/drawing/2014/main" id="{BC5A37A2-2B46-49AD-8AF7-B806997CA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9" b="24075"/>
          <a:stretch/>
        </p:blipFill>
        <p:spPr>
          <a:xfrm>
            <a:off x="914400" y="381000"/>
            <a:ext cx="5486400" cy="27432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3714" y="3240000"/>
            <a:ext cx="7067772" cy="415550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548640" fontAlgn="auto">
              <a:spcAft>
                <a:spcPts val="0"/>
              </a:spcAft>
              <a:defRPr/>
            </a:pPr>
            <a:r>
              <a:rPr lang="en-US" sz="2700" b="1" dirty="0">
                <a:solidFill>
                  <a:srgbClr val="FFFFFE"/>
                </a:solidFill>
                <a:latin typeface="Helvetica" pitchFamily="2" charset="0"/>
                <a:ea typeface="Helvetica" charset="0"/>
                <a:cs typeface="Helvetica" charset="0"/>
              </a:rPr>
              <a:t>Finger Tracking using Magnetometers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Helvetica" pitchFamily="2" charset="0"/>
              <a:ea typeface="Helvetica" charset="0"/>
              <a:cs typeface="Helvetica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623DF8-4189-1D46-B6FE-CFD776473A7C}"/>
              </a:ext>
            </a:extLst>
          </p:cNvPr>
          <p:cNvSpPr txBox="1">
            <a:spLocks/>
          </p:cNvSpPr>
          <p:nvPr/>
        </p:nvSpPr>
        <p:spPr>
          <a:xfrm>
            <a:off x="123714" y="3648450"/>
            <a:ext cx="7067772" cy="415550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486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Helvetica" pitchFamily="2" charset="0"/>
                <a:ea typeface="Helvetica" charset="0"/>
                <a:cs typeface="Helvetica" charset="0"/>
              </a:rPr>
              <a:t>Alexander Mastrangelo and Paul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Helvetica" pitchFamily="2" charset="0"/>
                <a:ea typeface="Helvetica" charset="0"/>
                <a:cs typeface="Helvetica" charset="0"/>
              </a:rPr>
              <a:t>Yoo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Helvetica" pitchFamily="2" charset="0"/>
              <a:ea typeface="Helvetica" charset="0"/>
              <a:cs typeface="Helvetica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F61DB1-AEE0-C44E-93A0-4C5041B84812}"/>
              </a:ext>
            </a:extLst>
          </p:cNvPr>
          <p:cNvSpPr txBox="1">
            <a:spLocks/>
          </p:cNvSpPr>
          <p:nvPr/>
        </p:nvSpPr>
        <p:spPr>
          <a:xfrm>
            <a:off x="2019300" y="56534"/>
            <a:ext cx="3276600" cy="219641"/>
          </a:xfrm>
          <a:prstGeom prst="rect">
            <a:avLst/>
          </a:prstGeom>
        </p:spPr>
        <p:txBody>
          <a:bodyPr vert="horz" lIns="54864" tIns="27432" rIns="54864" bIns="2743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486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E">
                    <a:alpha val="50000"/>
                  </a:srgbClr>
                </a:solidFill>
                <a:effectLst/>
                <a:uLnTx/>
                <a:uFillTx/>
                <a:latin typeface="Helvetica" pitchFamily="2" charset="0"/>
                <a:ea typeface="Helvetica" charset="0"/>
                <a:cs typeface="Helvetica" charset="0"/>
              </a:rPr>
              <a:t>CSE 490V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E">
                    <a:alpha val="50000"/>
                  </a:srgbClr>
                </a:solidFill>
                <a:effectLst/>
                <a:uLnTx/>
                <a:uFillTx/>
                <a:latin typeface="Helvetica" pitchFamily="2" charset="0"/>
                <a:ea typeface="Helvetica" charset="0"/>
                <a:cs typeface="Helvetica" charset="0"/>
              </a:rPr>
              <a:t>VIRTUAL REALITY SYSTEMS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E">
                  <a:alpha val="50000"/>
                </a:srgbClr>
              </a:solidFill>
              <a:effectLst/>
              <a:uLnTx/>
              <a:uFillTx/>
              <a:latin typeface="Helvetica" pitchFamily="2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4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3947106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HARDWARE AND SOFTWARE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C14DE-DEA4-074D-8028-72112EDE5753}"/>
              </a:ext>
            </a:extLst>
          </p:cNvPr>
          <p:cNvSpPr txBox="1"/>
          <p:nvPr/>
        </p:nvSpPr>
        <p:spPr>
          <a:xfrm>
            <a:off x="184863" y="1898385"/>
            <a:ext cx="69454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Sensors mounted </a:t>
            </a:r>
            <a:r>
              <a:rPr lang="en-US" sz="1400">
                <a:solidFill>
                  <a:srgbClr val="000000"/>
                </a:solidFill>
                <a:latin typeface="Helvetica" pitchFamily="2" charset="0"/>
                <a:sym typeface="Helvetica Light"/>
              </a:rPr>
              <a:t>togther</a:t>
            </a:r>
            <a:endParaRPr lang="en-US" sz="1400" dirty="0">
              <a:solidFill>
                <a:srgbClr val="000000"/>
              </a:solidFill>
              <a:latin typeface="Helvetica" pitchFamily="2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67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rallelogram 2">
            <a:extLst>
              <a:ext uri="{FF2B5EF4-FFF2-40B4-BE49-F238E27FC236}">
                <a16:creationId xmlns:a16="http://schemas.microsoft.com/office/drawing/2014/main" id="{22357D9A-0037-624E-87E3-FB1E2ADC2F99}"/>
              </a:ext>
            </a:extLst>
          </p:cNvPr>
          <p:cNvSpPr/>
          <p:nvPr/>
        </p:nvSpPr>
        <p:spPr>
          <a:xfrm>
            <a:off x="-21584" y="144644"/>
            <a:ext cx="3277629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</a:rPr>
              <a:t>HARDWARE PHOTOS AND VIDEOS</a:t>
            </a:r>
          </a:p>
        </p:txBody>
      </p:sp>
    </p:spTree>
    <p:extLst>
      <p:ext uri="{BB962C8B-B14F-4D97-AF65-F5344CB8AC3E}">
        <p14:creationId xmlns:p14="http://schemas.microsoft.com/office/powerpoint/2010/main" val="99259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E2F0FE-9E26-BC47-AC4A-57CEF299D6A5}"/>
              </a:ext>
            </a:extLst>
          </p:cNvPr>
          <p:cNvSpPr/>
          <p:nvPr/>
        </p:nvSpPr>
        <p:spPr>
          <a:xfrm>
            <a:off x="0" y="1855695"/>
            <a:ext cx="7315200" cy="40341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EVALUATION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15036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4553426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QUANTITATIVE PERFORMANCE VS. PRIOR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77AC1-0F85-9148-9B42-B3866F2A20A3}"/>
              </a:ext>
            </a:extLst>
          </p:cNvPr>
          <p:cNvSpPr txBox="1"/>
          <p:nvPr/>
        </p:nvSpPr>
        <p:spPr>
          <a:xfrm>
            <a:off x="4032044" y="591235"/>
            <a:ext cx="2825956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Mean error distance:1.23 mm</a:t>
            </a:r>
            <a:b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</a:b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Std of error distance: 2.60 mm</a:t>
            </a:r>
            <a:b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</a:br>
            <a:endParaRPr lang="en-US" sz="1400" dirty="0">
              <a:solidFill>
                <a:srgbClr val="000000"/>
              </a:solidFill>
              <a:latin typeface="Helvetica" pitchFamily="2" charset="0"/>
              <a:sym typeface="Helvetica Light"/>
            </a:endParaRP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Similar in accuracy to 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  <a:sym typeface="Helvetica Light"/>
              </a:rPr>
              <a:t>Finexus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 tracker?</a:t>
            </a:r>
            <a:b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</a:br>
            <a:endParaRPr lang="en-US" sz="1400" dirty="0">
              <a:solidFill>
                <a:srgbClr val="000000"/>
              </a:solidFill>
              <a:latin typeface="Helvetica" pitchFamily="2" charset="0"/>
              <a:sym typeface="Helvetica Light"/>
            </a:endParaRPr>
          </a:p>
        </p:txBody>
      </p:sp>
      <p:pic>
        <p:nvPicPr>
          <p:cNvPr id="6" name="Picture 5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46F780F8-7FF7-4C2C-BA5B-32F9D2F06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609598"/>
            <a:ext cx="3774931" cy="2819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045E5-93BD-4326-B6F8-EF72BD26C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784048"/>
            <a:ext cx="3195638" cy="1565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A9705B-7BFB-4727-9CE3-9BE26B2A680C}"/>
              </a:ext>
            </a:extLst>
          </p:cNvPr>
          <p:cNvSpPr txBox="1"/>
          <p:nvPr/>
        </p:nvSpPr>
        <p:spPr>
          <a:xfrm>
            <a:off x="4188619" y="3349258"/>
            <a:ext cx="228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Oculus </a:t>
            </a:r>
            <a:r>
              <a:rPr lang="en-US" sz="1000" dirty="0" err="1"/>
              <a:t>Finexus</a:t>
            </a:r>
            <a:r>
              <a:rPr lang="en-US" sz="1000" dirty="0"/>
              <a:t> 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AEE05-87B8-42BC-ABD9-74A9D156CBC9}"/>
              </a:ext>
            </a:extLst>
          </p:cNvPr>
          <p:cNvSpPr txBox="1"/>
          <p:nvPr/>
        </p:nvSpPr>
        <p:spPr>
          <a:xfrm>
            <a:off x="973064" y="1614771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Conclusion: Not Really</a:t>
            </a:r>
          </a:p>
        </p:txBody>
      </p:sp>
    </p:spTree>
    <p:extLst>
      <p:ext uri="{BB962C8B-B14F-4D97-AF65-F5344CB8AC3E}">
        <p14:creationId xmlns:p14="http://schemas.microsoft.com/office/powerpoint/2010/main" val="27914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E2F0FE-9E26-BC47-AC4A-57CEF299D6A5}"/>
              </a:ext>
            </a:extLst>
          </p:cNvPr>
          <p:cNvSpPr/>
          <p:nvPr/>
        </p:nvSpPr>
        <p:spPr>
          <a:xfrm>
            <a:off x="0" y="1855695"/>
            <a:ext cx="7315200" cy="40341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43939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2802114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BENEFITS AND 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DC765-43C9-DD4E-AF64-274EF0515681}"/>
              </a:ext>
            </a:extLst>
          </p:cNvPr>
          <p:cNvSpPr txBox="1"/>
          <p:nvPr/>
        </p:nvSpPr>
        <p:spPr>
          <a:xfrm>
            <a:off x="184863" y="329310"/>
            <a:ext cx="69454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Benefits: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No camera/lighthouse required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Doesn’t suffer from occlusion problems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Can be scaled easily to track arbitrary # of magnets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8ADED-EA2E-4654-A210-94306CA60329}"/>
              </a:ext>
            </a:extLst>
          </p:cNvPr>
          <p:cNvSpPr txBox="1"/>
          <p:nvPr/>
        </p:nvSpPr>
        <p:spPr>
          <a:xfrm>
            <a:off x="228600" y="1404564"/>
            <a:ext cx="69454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Limitations: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Affected by nearby magnetic material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Requires power and extra circuitry to drive magnets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Interferes with IMU magnetometer</a:t>
            </a:r>
          </a:p>
        </p:txBody>
      </p:sp>
      <p:pic>
        <p:nvPicPr>
          <p:cNvPr id="5" name="Picture 4" descr="A picture containing indoor, red, small, table&#10;&#10;Description automatically generated">
            <a:extLst>
              <a:ext uri="{FF2B5EF4-FFF2-40B4-BE49-F238E27FC236}">
                <a16:creationId xmlns:a16="http://schemas.microsoft.com/office/drawing/2014/main" id="{04D9B4C5-9F91-4BC2-9824-744D3A8D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553" y="2739466"/>
            <a:ext cx="1346618" cy="1009964"/>
          </a:xfrm>
          <a:prstGeom prst="rect">
            <a:avLst/>
          </a:prstGeom>
        </p:spPr>
      </p:pic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5005F2D2-AB46-420D-BF11-7BA2B4DDC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405310"/>
            <a:ext cx="1981200" cy="1485900"/>
          </a:xfrm>
          <a:prstGeom prst="rect">
            <a:avLst/>
          </a:prstGeom>
        </p:spPr>
      </p:pic>
      <p:pic>
        <p:nvPicPr>
          <p:cNvPr id="10" name="Picture 9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01A1B38-0166-4A58-B0AE-7845C25E50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81" t="18519"/>
          <a:stretch/>
        </p:blipFill>
        <p:spPr>
          <a:xfrm>
            <a:off x="2286000" y="2368931"/>
            <a:ext cx="2286757" cy="1697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2DF9D6-1319-4ACC-AFC5-B77BDA431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345533"/>
            <a:ext cx="2198228" cy="12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1768561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FAILURE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660DAE-DC1E-FE45-A768-CF907AF49DFD}"/>
              </a:ext>
            </a:extLst>
          </p:cNvPr>
          <p:cNvSpPr txBox="1"/>
          <p:nvPr/>
        </p:nvSpPr>
        <p:spPr>
          <a:xfrm>
            <a:off x="228600" y="838200"/>
            <a:ext cx="69454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Requires constant re-calibration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B7011-B6A3-42C3-9164-2C8FD229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28049"/>
            <a:ext cx="2654993" cy="198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EA95B-156D-4683-A24B-D8C173811B5D}"/>
              </a:ext>
            </a:extLst>
          </p:cNvPr>
          <p:cNvSpPr txBox="1"/>
          <p:nvPr/>
        </p:nvSpPr>
        <p:spPr>
          <a:xfrm>
            <a:off x="3886200" y="838200"/>
            <a:ext cx="274320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High frequency movement</a:t>
            </a:r>
          </a:p>
        </p:txBody>
      </p:sp>
      <p:pic>
        <p:nvPicPr>
          <p:cNvPr id="1026" name="Picture 2" descr="👏 Clapping Hands Emoji">
            <a:extLst>
              <a:ext uri="{FF2B5EF4-FFF2-40B4-BE49-F238E27FC236}">
                <a16:creationId xmlns:a16="http://schemas.microsoft.com/office/drawing/2014/main" id="{524B0AF2-759A-407F-B426-EBB8F0D4C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490" y="1219200"/>
            <a:ext cx="2045110" cy="20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1768561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FAILURE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660DAE-DC1E-FE45-A768-CF907AF49DFD}"/>
              </a:ext>
            </a:extLst>
          </p:cNvPr>
          <p:cNvSpPr txBox="1"/>
          <p:nvPr/>
        </p:nvSpPr>
        <p:spPr>
          <a:xfrm>
            <a:off x="304800" y="609600"/>
            <a:ext cx="69454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Electrical Noise</a:t>
            </a:r>
          </a:p>
        </p:txBody>
      </p:sp>
      <p:pic>
        <p:nvPicPr>
          <p:cNvPr id="2052" name="Picture 4" descr="City of San Diego moves forward with undergrounding more power lines">
            <a:extLst>
              <a:ext uri="{FF2B5EF4-FFF2-40B4-BE49-F238E27FC236}">
                <a16:creationId xmlns:a16="http://schemas.microsoft.com/office/drawing/2014/main" id="{C5A7DCF7-2811-4E59-B861-0DCEF2493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9736"/>
            <a:ext cx="2490781" cy="140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uter | History, Networking, Operating Systems, &amp; Facts ...">
            <a:extLst>
              <a:ext uri="{FF2B5EF4-FFF2-40B4-BE49-F238E27FC236}">
                <a16:creationId xmlns:a16="http://schemas.microsoft.com/office/drawing/2014/main" id="{57868AAA-4F50-4B72-B5D0-B004F74C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5" y="1104900"/>
            <a:ext cx="27781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mazon.com: Microsoft Xbox Wireless Controller + Wireless Adapter ...">
            <a:extLst>
              <a:ext uri="{FF2B5EF4-FFF2-40B4-BE49-F238E27FC236}">
                <a16:creationId xmlns:a16="http://schemas.microsoft.com/office/drawing/2014/main" id="{6578FC4D-A891-4C9A-9ED9-C73AB30B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681228"/>
            <a:ext cx="2286000" cy="137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E2F0FE-9E26-BC47-AC4A-57CEF299D6A5}"/>
              </a:ext>
            </a:extLst>
          </p:cNvPr>
          <p:cNvSpPr/>
          <p:nvPr/>
        </p:nvSpPr>
        <p:spPr>
          <a:xfrm>
            <a:off x="0" y="1855695"/>
            <a:ext cx="7315200" cy="40341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7273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3033716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SUMMARY OF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09D8C-353B-D241-A1A5-DA33292EE868}"/>
              </a:ext>
            </a:extLst>
          </p:cNvPr>
          <p:cNvSpPr txBox="1"/>
          <p:nvPr/>
        </p:nvSpPr>
        <p:spPr>
          <a:xfrm>
            <a:off x="228600" y="609600"/>
            <a:ext cx="694547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Built a 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  <a:sym typeface="Helvetica Light"/>
              </a:rPr>
              <a:t>Finexus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 style magnetic tracker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Implemented a model to solve position of magnet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Measured accuracy of model using XY table</a:t>
            </a:r>
          </a:p>
        </p:txBody>
      </p:sp>
    </p:spTree>
    <p:extLst>
      <p:ext uri="{BB962C8B-B14F-4D97-AF65-F5344CB8AC3E}">
        <p14:creationId xmlns:p14="http://schemas.microsoft.com/office/powerpoint/2010/main" val="166969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1448730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5A56F-6678-AE43-9DEF-231B98415EA9}"/>
              </a:ext>
            </a:extLst>
          </p:cNvPr>
          <p:cNvSpPr txBox="1"/>
          <p:nvPr/>
        </p:nvSpPr>
        <p:spPr>
          <a:xfrm>
            <a:off x="184863" y="533400"/>
            <a:ext cx="694547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Want high quality finger tracking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Want to avoid cameras</a:t>
            </a:r>
          </a:p>
        </p:txBody>
      </p:sp>
    </p:spTree>
    <p:extLst>
      <p:ext uri="{BB962C8B-B14F-4D97-AF65-F5344CB8AC3E}">
        <p14:creationId xmlns:p14="http://schemas.microsoft.com/office/powerpoint/2010/main" val="329249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E2F0FE-9E26-BC47-AC4A-57CEF299D6A5}"/>
              </a:ext>
            </a:extLst>
          </p:cNvPr>
          <p:cNvSpPr/>
          <p:nvPr/>
        </p:nvSpPr>
        <p:spPr>
          <a:xfrm>
            <a:off x="0" y="1855695"/>
            <a:ext cx="7315200" cy="40341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529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2">
            <a:extLst>
              <a:ext uri="{FF2B5EF4-FFF2-40B4-BE49-F238E27FC236}">
                <a16:creationId xmlns:a16="http://schemas.microsoft.com/office/drawing/2014/main" id="{02B152A9-0D03-4D46-BFB7-917FAFFC46FE}"/>
              </a:ext>
            </a:extLst>
          </p:cNvPr>
          <p:cNvSpPr/>
          <p:nvPr/>
        </p:nvSpPr>
        <p:spPr>
          <a:xfrm>
            <a:off x="-21583" y="144644"/>
            <a:ext cx="2950680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</a:rPr>
              <a:t>MATHEMATICAL DERIVATIONS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684F0-DF89-41BF-82A4-85DD1AA4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3981"/>
            <a:ext cx="1276350" cy="1366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162F10-C89C-496E-BEB4-73A2869CF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97" y="1347333"/>
            <a:ext cx="1678777" cy="184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6159C-D633-4426-B411-6FFA9A031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097" y="1745530"/>
            <a:ext cx="2950680" cy="995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C7840-9B3E-4F89-8724-1F76EBD65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971800"/>
            <a:ext cx="1609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1307794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12CA2-F27F-E646-BAA9-BB41C407A2C2}"/>
              </a:ext>
            </a:extLst>
          </p:cNvPr>
          <p:cNvSpPr txBox="1"/>
          <p:nvPr/>
        </p:nvSpPr>
        <p:spPr>
          <a:xfrm>
            <a:off x="184863" y="533400"/>
            <a:ext cx="69454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Position Tracking using Magnetometers:</a:t>
            </a:r>
          </a:p>
        </p:txBody>
      </p:sp>
    </p:spTree>
    <p:extLst>
      <p:ext uri="{BB962C8B-B14F-4D97-AF65-F5344CB8AC3E}">
        <p14:creationId xmlns:p14="http://schemas.microsoft.com/office/powerpoint/2010/main" val="205891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E2F0FE-9E26-BC47-AC4A-57CEF299D6A5}"/>
              </a:ext>
            </a:extLst>
          </p:cNvPr>
          <p:cNvSpPr/>
          <p:nvPr/>
        </p:nvSpPr>
        <p:spPr>
          <a:xfrm>
            <a:off x="0" y="1855695"/>
            <a:ext cx="7315200" cy="40341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95786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1065420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</a:rPr>
              <a:t>TOPIC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895E2-3F16-47BB-8263-1DFEF632697C}"/>
              </a:ext>
            </a:extLst>
          </p:cNvPr>
          <p:cNvSpPr txBox="1"/>
          <p:nvPr/>
        </p:nvSpPr>
        <p:spPr>
          <a:xfrm>
            <a:off x="184863" y="362635"/>
            <a:ext cx="69454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Alternatives to magnetic tracking: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Camera based tracking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Lighthouse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Very precise IMU</a:t>
            </a:r>
          </a:p>
        </p:txBody>
      </p:sp>
    </p:spTree>
    <p:extLst>
      <p:ext uri="{BB962C8B-B14F-4D97-AF65-F5344CB8AC3E}">
        <p14:creationId xmlns:p14="http://schemas.microsoft.com/office/powerpoint/2010/main" val="108700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1065420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</a:rPr>
              <a:t>TOPIC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E60E2-CAFE-4E4E-AA58-D5E490AC9DA3}"/>
              </a:ext>
            </a:extLst>
          </p:cNvPr>
          <p:cNvSpPr txBox="1"/>
          <p:nvPr/>
        </p:nvSpPr>
        <p:spPr>
          <a:xfrm>
            <a:off x="184863" y="546557"/>
            <a:ext cx="694547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Previous Work:</a:t>
            </a:r>
          </a:p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Helvetica" pitchFamily="2" charset="0"/>
                <a:sym typeface="Helvetica Light"/>
              </a:rPr>
              <a:t>Finexus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 tracking system</a:t>
            </a:r>
          </a:p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latin typeface="Helvetica" pitchFamily="2" charset="0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2BA47-8259-42BD-8F81-30D38B42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6" y="1143000"/>
            <a:ext cx="1614488" cy="1378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1D6FF-4FD7-4096-A47A-9FB26DCE4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161330"/>
            <a:ext cx="2590800" cy="141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C7A68-0783-4D46-A97E-4B066C315421}"/>
              </a:ext>
            </a:extLst>
          </p:cNvPr>
          <p:cNvSpPr txBox="1"/>
          <p:nvPr/>
        </p:nvSpPr>
        <p:spPr>
          <a:xfrm>
            <a:off x="3657600" y="654278"/>
            <a:ext cx="314647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Helvetica" pitchFamily="2" charset="0"/>
                <a:sym typeface="Helvetica Light"/>
              </a:rPr>
              <a:t>HaptX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 glove</a:t>
            </a:r>
          </a:p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latin typeface="Helvetica" pitchFamily="2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13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E2F0FE-9E26-BC47-AC4A-57CEF299D6A5}"/>
              </a:ext>
            </a:extLst>
          </p:cNvPr>
          <p:cNvSpPr/>
          <p:nvPr/>
        </p:nvSpPr>
        <p:spPr>
          <a:xfrm>
            <a:off x="0" y="1855695"/>
            <a:ext cx="7315200" cy="40341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84460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2">
            <a:extLst>
              <a:ext uri="{FF2B5EF4-FFF2-40B4-BE49-F238E27FC236}">
                <a16:creationId xmlns:a16="http://schemas.microsoft.com/office/drawing/2014/main" id="{BF99BFA1-7DCC-DF46-A578-FFDF6FFC0470}"/>
              </a:ext>
            </a:extLst>
          </p:cNvPr>
          <p:cNvSpPr/>
          <p:nvPr/>
        </p:nvSpPr>
        <p:spPr>
          <a:xfrm>
            <a:off x="-21584" y="144644"/>
            <a:ext cx="3638625" cy="184666"/>
          </a:xfrm>
          <a:custGeom>
            <a:avLst/>
            <a:gdLst>
              <a:gd name="connsiteX0" fmla="*/ 0 w 5698587"/>
              <a:gd name="connsiteY0" fmla="*/ 601980 h 601980"/>
              <a:gd name="connsiteX1" fmla="*/ 150495 w 5698587"/>
              <a:gd name="connsiteY1" fmla="*/ 0 h 601980"/>
              <a:gd name="connsiteX2" fmla="*/ 5698587 w 5698587"/>
              <a:gd name="connsiteY2" fmla="*/ 0 h 601980"/>
              <a:gd name="connsiteX3" fmla="*/ 5548092 w 5698587"/>
              <a:gd name="connsiteY3" fmla="*/ 601980 h 601980"/>
              <a:gd name="connsiteX4" fmla="*/ 0 w 5698587"/>
              <a:gd name="connsiteY4" fmla="*/ 601980 h 601980"/>
              <a:gd name="connsiteX0" fmla="*/ 0 w 5549175"/>
              <a:gd name="connsiteY0" fmla="*/ 601980 h 601980"/>
              <a:gd name="connsiteX1" fmla="*/ 1083 w 5549175"/>
              <a:gd name="connsiteY1" fmla="*/ 0 h 601980"/>
              <a:gd name="connsiteX2" fmla="*/ 5549175 w 5549175"/>
              <a:gd name="connsiteY2" fmla="*/ 0 h 601980"/>
              <a:gd name="connsiteX3" fmla="*/ 5398680 w 5549175"/>
              <a:gd name="connsiteY3" fmla="*/ 601980 h 601980"/>
              <a:gd name="connsiteX4" fmla="*/ 0 w 5549175"/>
              <a:gd name="connsiteY4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175" h="601980">
                <a:moveTo>
                  <a:pt x="0" y="601980"/>
                </a:moveTo>
                <a:lnTo>
                  <a:pt x="1083" y="0"/>
                </a:lnTo>
                <a:lnTo>
                  <a:pt x="5549175" y="0"/>
                </a:lnTo>
                <a:lnTo>
                  <a:pt x="5398680" y="601980"/>
                </a:lnTo>
                <a:lnTo>
                  <a:pt x="0" y="6019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4320" tIns="0" rIns="109728" bIns="0" rtlCol="0" anchor="b" anchorCtr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EXPLAINATION OF THEORY/CONCEPT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6A3C7-04F5-A64F-B686-C8031DB117EE}"/>
              </a:ext>
            </a:extLst>
          </p:cNvPr>
          <p:cNvSpPr txBox="1"/>
          <p:nvPr/>
        </p:nvSpPr>
        <p:spPr>
          <a:xfrm>
            <a:off x="184863" y="1252055"/>
            <a:ext cx="6945474" cy="16106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Begin with the magnetic dipole equation:</a:t>
            </a:r>
          </a:p>
          <a:p>
            <a:pPr marL="650875" lvl="1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 </a:t>
            </a:r>
          </a:p>
          <a:p>
            <a:pPr marL="650875" lvl="1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Then want to solve for H based on (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  <a:sym typeface="Helvetica Light"/>
              </a:rPr>
              <a:t>x,y,z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)</a:t>
            </a:r>
          </a:p>
          <a:p>
            <a:pPr marL="650875" lvl="1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  <a:sym typeface="Helvetica Light"/>
              </a:rPr>
              <a:t>F</a:t>
            </a:r>
          </a:p>
          <a:p>
            <a:pPr marL="650875" lvl="1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  <a:sym typeface="Helvetica Light"/>
            </a:endParaRPr>
          </a:p>
          <a:p>
            <a:pPr marL="650875" lvl="1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  <a:sym typeface="Helvetica Light"/>
            </a:endParaRPr>
          </a:p>
          <a:p>
            <a:pPr marL="650875" lvl="1" indent="-285750" defTabSz="825500" fontAlgn="auto" latinLnBrk="1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EE40B-60F3-4170-B62E-362D852D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642" y="443011"/>
            <a:ext cx="1947863" cy="1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E2F0FE-9E26-BC47-AC4A-57CEF299D6A5}"/>
              </a:ext>
            </a:extLst>
          </p:cNvPr>
          <p:cNvSpPr/>
          <p:nvPr/>
        </p:nvSpPr>
        <p:spPr>
          <a:xfrm>
            <a:off x="0" y="1855695"/>
            <a:ext cx="7315200" cy="40341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24894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theme/theme1.xml><?xml version="1.0" encoding="utf-8"?>
<a:theme xmlns:a="http://schemas.openxmlformats.org/drawingml/2006/main" name="Custom Design">
  <a:themeElements>
    <a:clrScheme name="Custom 1">
      <a:dk1>
        <a:srgbClr val="141313"/>
      </a:dk1>
      <a:lt1>
        <a:srgbClr val="787972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FFFFFE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1.xml><?xml version="1.0" encoding="utf-8"?>
<a:theme xmlns:a="http://schemas.openxmlformats.org/drawingml/2006/main" name="6_Custom Design">
  <a:themeElements>
    <a:clrScheme name="Custom 1">
      <a:dk1>
        <a:srgbClr val="141313"/>
      </a:dk1>
      <a:lt1>
        <a:srgbClr val="787972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FFFFFE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14_Preso">
  <a:themeElements>
    <a:clrScheme name="SIG2014">
      <a:dk1>
        <a:srgbClr val="413B36"/>
      </a:dk1>
      <a:lt1>
        <a:sysClr val="window" lastClr="FFFFFF"/>
      </a:lt1>
      <a:dk2>
        <a:srgbClr val="413B36"/>
      </a:dk2>
      <a:lt2>
        <a:srgbClr val="F8F8F8"/>
      </a:lt2>
      <a:accent1>
        <a:srgbClr val="413B36"/>
      </a:accent1>
      <a:accent2>
        <a:srgbClr val="D94E32"/>
      </a:accent2>
      <a:accent3>
        <a:srgbClr val="008F73"/>
      </a:accent3>
      <a:accent4>
        <a:srgbClr val="ACA091"/>
      </a:accent4>
      <a:accent5>
        <a:srgbClr val="5F5F5F"/>
      </a:accent5>
      <a:accent6>
        <a:srgbClr val="4D4D4D"/>
      </a:accent6>
      <a:hlink>
        <a:srgbClr val="D94E32"/>
      </a:hlink>
      <a:folHlink>
        <a:srgbClr val="DC795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Custom 1">
      <a:dk1>
        <a:srgbClr val="141313"/>
      </a:dk1>
      <a:lt1>
        <a:srgbClr val="787972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FFFFFE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ustom Design">
  <a:themeElements>
    <a:clrScheme name="Custom 1">
      <a:dk1>
        <a:srgbClr val="141313"/>
      </a:dk1>
      <a:lt1>
        <a:srgbClr val="787972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FFFFFE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ustom Design">
  <a:themeElements>
    <a:clrScheme name="Custom 1">
      <a:dk1>
        <a:srgbClr val="141313"/>
      </a:dk1>
      <a:lt1>
        <a:srgbClr val="787972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FFFFFE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ustom Design">
  <a:themeElements>
    <a:clrScheme name="Custom 1">
      <a:dk1>
        <a:srgbClr val="141313"/>
      </a:dk1>
      <a:lt1>
        <a:srgbClr val="787972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FFFFFE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Custom Design">
  <a:themeElements>
    <a:clrScheme name="Custom 1">
      <a:dk1>
        <a:srgbClr val="141313"/>
      </a:dk1>
      <a:lt1>
        <a:srgbClr val="787972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FFFFFE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lum bright="20000"/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17158</TotalTime>
  <Words>233</Words>
  <Application>Microsoft Office PowerPoint</Application>
  <PresentationFormat>Custom</PresentationFormat>
  <Paragraphs>65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21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Helvetica Light</vt:lpstr>
      <vt:lpstr>Oculus Sans</vt:lpstr>
      <vt:lpstr>Source Sans Pro</vt:lpstr>
      <vt:lpstr>Wingdings</vt:lpstr>
      <vt:lpstr>Custom Design</vt:lpstr>
      <vt:lpstr>S14_Preso</vt:lpstr>
      <vt:lpstr>1_Custom Design</vt:lpstr>
      <vt:lpstr>2_Custom Design</vt:lpstr>
      <vt:lpstr>3_Custom Design</vt:lpstr>
      <vt:lpstr>4_Custom Design</vt:lpstr>
      <vt:lpstr>5_Custom Design</vt:lpstr>
      <vt:lpstr>White</vt:lpstr>
      <vt:lpstr>4_Office Theme</vt:lpstr>
      <vt:lpstr>1_White</vt:lpstr>
      <vt:lpstr>6_Custom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Overby</dc:creator>
  <cp:lastModifiedBy>Alex Mastrangelo</cp:lastModifiedBy>
  <cp:revision>1602</cp:revision>
  <dcterms:created xsi:type="dcterms:W3CDTF">2012-02-14T22:43:59Z</dcterms:created>
  <dcterms:modified xsi:type="dcterms:W3CDTF">2020-03-20T05:54:51Z</dcterms:modified>
</cp:coreProperties>
</file>